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44"/>
  </p:notesMasterIdLst>
  <p:sldIdLst>
    <p:sldId id="257"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302" r:id="rId40"/>
    <p:sldId id="300" r:id="rId41"/>
    <p:sldId id="303" r:id="rId42"/>
    <p:sldId id="30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67FEB2D-A31B-447B-830C-BBD69C1DE153}">
          <p14:sldIdLst>
            <p14:sldId id="257"/>
            <p14:sldId id="262"/>
            <p14:sldId id="263"/>
            <p14:sldId id="264"/>
            <p14:sldId id="265"/>
          </p14:sldIdLst>
        </p14:section>
        <p14:section name="IaaS" id="{1C378F38-EDA7-44FE-913A-D614567C3EFE}">
          <p14:sldIdLst>
            <p14:sldId id="266"/>
            <p14:sldId id="267"/>
            <p14:sldId id="268"/>
            <p14:sldId id="269"/>
            <p14:sldId id="270"/>
            <p14:sldId id="271"/>
            <p14:sldId id="272"/>
            <p14:sldId id="273"/>
            <p14:sldId id="274"/>
          </p14:sldIdLst>
        </p14:section>
        <p14:section name="PaaS" id="{AD135489-D9CC-4738-9BE3-A907538B8DCE}">
          <p14:sldIdLst>
            <p14:sldId id="275"/>
            <p14:sldId id="276"/>
            <p14:sldId id="277"/>
            <p14:sldId id="278"/>
            <p14:sldId id="279"/>
            <p14:sldId id="280"/>
            <p14:sldId id="281"/>
            <p14:sldId id="282"/>
          </p14:sldIdLst>
        </p14:section>
        <p14:section name="Portal" id="{8535F308-78CA-4AD8-BBDC-7E9EA1FFFC9C}">
          <p14:sldIdLst>
            <p14:sldId id="283"/>
            <p14:sldId id="284"/>
            <p14:sldId id="285"/>
            <p14:sldId id="286"/>
            <p14:sldId id="287"/>
            <p14:sldId id="288"/>
            <p14:sldId id="289"/>
            <p14:sldId id="290"/>
            <p14:sldId id="291"/>
            <p14:sldId id="292"/>
            <p14:sldId id="293"/>
            <p14:sldId id="294"/>
            <p14:sldId id="295"/>
            <p14:sldId id="296"/>
            <p14:sldId id="297"/>
            <p14:sldId id="298"/>
          </p14:sldIdLst>
        </p14:section>
        <p14:section name="Closing" id="{FD124B73-CC4E-4950-AD1D-9EA014F5B7C9}">
          <p14:sldIdLst>
            <p14:sldId id="302"/>
            <p14:sldId id="300"/>
            <p14:sldId id="303"/>
          </p14:sldIdLst>
        </p14:section>
        <p14:section name="Blank" id="{26853E03-5FB7-47FB-ADB6-A43976DA6353}">
          <p14:sldIdLst>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72880" autoAdjust="0"/>
  </p:normalViewPr>
  <p:slideViewPr>
    <p:cSldViewPr snapToGrid="0">
      <p:cViewPr varScale="1">
        <p:scale>
          <a:sx n="94" d="100"/>
          <a:sy n="94" d="100"/>
        </p:scale>
        <p:origin x="951" y="51"/>
      </p:cViewPr>
      <p:guideLst/>
    </p:cSldViewPr>
  </p:slideViewPr>
  <p:notesTextViewPr>
    <p:cViewPr>
      <p:scale>
        <a:sx n="1" d="1"/>
        <a:sy n="1" d="1"/>
      </p:scale>
      <p:origin x="0" y="0"/>
    </p:cViewPr>
  </p:notesTextViewPr>
  <p:sorterViewPr>
    <p:cViewPr varScale="1">
      <p:scale>
        <a:sx n="100" d="100"/>
        <a:sy n="100" d="100"/>
      </p:scale>
      <p:origin x="0" y="-768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Ormond" userId="8386678f-1af4-490d-a8f4-1e219dba57e4" providerId="ADAL" clId="{826C0826-4E28-471F-A61E-9E16C89C3E5D}"/>
    <pc:docChg chg="undo redo custSel addSld delSld modSld sldOrd">
      <pc:chgData name="Mike Ormond" userId="8386678f-1af4-490d-a8f4-1e219dba57e4" providerId="ADAL" clId="{826C0826-4E28-471F-A61E-9E16C89C3E5D}" dt="2017-06-22T07:47:44.089" v="681" actId="20577"/>
      <pc:docMkLst>
        <pc:docMk/>
      </pc:docMkLst>
      <pc:sldChg chg="modSp">
        <pc:chgData name="Mike Ormond" userId="8386678f-1af4-490d-a8f4-1e219dba57e4" providerId="ADAL" clId="{826C0826-4E28-471F-A61E-9E16C89C3E5D}" dt="2017-06-22T07:47:44.089" v="681" actId="20577"/>
        <pc:sldMkLst>
          <pc:docMk/>
          <pc:sldMk cId="3876151731" sldId="257"/>
        </pc:sldMkLst>
        <pc:spChg chg="mod">
          <ac:chgData name="Mike Ormond" userId="8386678f-1af4-490d-a8f4-1e219dba57e4" providerId="ADAL" clId="{826C0826-4E28-471F-A61E-9E16C89C3E5D}" dt="2017-06-22T07:47:44.089" v="681" actId="20577"/>
          <ac:spMkLst>
            <pc:docMk/>
            <pc:sldMk cId="3876151731" sldId="257"/>
            <ac:spMk id="3" creationId="{0F607969-7913-41AA-95A2-53D36FDA5012}"/>
          </ac:spMkLst>
        </pc:spChg>
      </pc:sldChg>
      <pc:sldChg chg="del">
        <pc:chgData name="Mike Ormond" userId="8386678f-1af4-490d-a8f4-1e219dba57e4" providerId="ADAL" clId="{826C0826-4E28-471F-A61E-9E16C89C3E5D}" dt="2017-06-21T12:10:35.896" v="157" actId="2696"/>
        <pc:sldMkLst>
          <pc:docMk/>
          <pc:sldMk cId="3375424749" sldId="258"/>
        </pc:sldMkLst>
      </pc:sldChg>
      <pc:sldChg chg="del">
        <pc:chgData name="Mike Ormond" userId="8386678f-1af4-490d-a8f4-1e219dba57e4" providerId="ADAL" clId="{826C0826-4E28-471F-A61E-9E16C89C3E5D}" dt="2017-06-21T12:10:35.930" v="158" actId="2696"/>
        <pc:sldMkLst>
          <pc:docMk/>
          <pc:sldMk cId="1642697265" sldId="259"/>
        </pc:sldMkLst>
      </pc:sldChg>
      <pc:sldChg chg="del">
        <pc:chgData name="Mike Ormond" userId="8386678f-1af4-490d-a8f4-1e219dba57e4" providerId="ADAL" clId="{826C0826-4E28-471F-A61E-9E16C89C3E5D}" dt="2017-06-21T12:10:35.974" v="159" actId="2696"/>
        <pc:sldMkLst>
          <pc:docMk/>
          <pc:sldMk cId="1230914173" sldId="260"/>
        </pc:sldMkLst>
      </pc:sldChg>
      <pc:sldChg chg="del">
        <pc:chgData name="Mike Ormond" userId="8386678f-1af4-490d-a8f4-1e219dba57e4" providerId="ADAL" clId="{826C0826-4E28-471F-A61E-9E16C89C3E5D}" dt="2017-06-21T12:10:35.794" v="156" actId="2696"/>
        <pc:sldMkLst>
          <pc:docMk/>
          <pc:sldMk cId="1500598341" sldId="261"/>
        </pc:sldMkLst>
      </pc:sldChg>
      <pc:sldChg chg="ord">
        <pc:chgData name="Mike Ormond" userId="8386678f-1af4-490d-a8f4-1e219dba57e4" providerId="ADAL" clId="{826C0826-4E28-471F-A61E-9E16C89C3E5D}" dt="2017-06-21T12:11:26.581" v="161" actId="0"/>
        <pc:sldMkLst>
          <pc:docMk/>
          <pc:sldMk cId="3328488754" sldId="268"/>
        </pc:sldMkLst>
      </pc:sldChg>
      <pc:sldChg chg="ord">
        <pc:chgData name="Mike Ormond" userId="8386678f-1af4-490d-a8f4-1e219dba57e4" providerId="ADAL" clId="{826C0826-4E28-471F-A61E-9E16C89C3E5D}" dt="2017-06-21T12:11:28.251" v="162" actId="0"/>
        <pc:sldMkLst>
          <pc:docMk/>
          <pc:sldMk cId="1632173862" sldId="269"/>
        </pc:sldMkLst>
      </pc:sldChg>
      <pc:sldChg chg="modSp ord">
        <pc:chgData name="Mike Ormond" userId="8386678f-1af4-490d-a8f4-1e219dba57e4" providerId="ADAL" clId="{826C0826-4E28-471F-A61E-9E16C89C3E5D}" dt="2017-06-21T14:05:31.152" v="321" actId="20577"/>
        <pc:sldMkLst>
          <pc:docMk/>
          <pc:sldMk cId="3788661095" sldId="270"/>
        </pc:sldMkLst>
        <pc:spChg chg="mod">
          <ac:chgData name="Mike Ormond" userId="8386678f-1af4-490d-a8f4-1e219dba57e4" providerId="ADAL" clId="{826C0826-4E28-471F-A61E-9E16C89C3E5D}" dt="2017-06-21T14:05:31.152" v="321" actId="20577"/>
          <ac:spMkLst>
            <pc:docMk/>
            <pc:sldMk cId="3788661095" sldId="270"/>
            <ac:spMk id="6" creationId="{00000000-0000-0000-0000-000000000000}"/>
          </ac:spMkLst>
        </pc:spChg>
      </pc:sldChg>
      <pc:sldChg chg="modSp ord">
        <pc:chgData name="Mike Ormond" userId="8386678f-1af4-490d-a8f4-1e219dba57e4" providerId="ADAL" clId="{826C0826-4E28-471F-A61E-9E16C89C3E5D}" dt="2017-06-21T14:21:13.196" v="585" actId="0"/>
        <pc:sldMkLst>
          <pc:docMk/>
          <pc:sldMk cId="3784320072" sldId="271"/>
        </pc:sldMkLst>
        <pc:spChg chg="mod">
          <ac:chgData name="Mike Ormond" userId="8386678f-1af4-490d-a8f4-1e219dba57e4" providerId="ADAL" clId="{826C0826-4E28-471F-A61E-9E16C89C3E5D}" dt="2017-06-21T14:20:45.405" v="583" actId="20577"/>
          <ac:spMkLst>
            <pc:docMk/>
            <pc:sldMk cId="3784320072" sldId="271"/>
            <ac:spMk id="6" creationId="{00000000-0000-0000-0000-000000000000}"/>
          </ac:spMkLst>
        </pc:spChg>
        <pc:spChg chg="mod">
          <ac:chgData name="Mike Ormond" userId="8386678f-1af4-490d-a8f4-1e219dba57e4" providerId="ADAL" clId="{826C0826-4E28-471F-A61E-9E16C89C3E5D}" dt="2017-06-21T14:21:13.196" v="585" actId="0"/>
          <ac:spMkLst>
            <pc:docMk/>
            <pc:sldMk cId="3784320072" sldId="271"/>
            <ac:spMk id="11" creationId="{00000000-0000-0000-0000-000000000000}"/>
          </ac:spMkLst>
        </pc:spChg>
        <pc:graphicFrameChg chg="mod modGraphic">
          <ac:chgData name="Mike Ormond" userId="8386678f-1af4-490d-a8f4-1e219dba57e4" providerId="ADAL" clId="{826C0826-4E28-471F-A61E-9E16C89C3E5D}" dt="2017-06-21T14:12:35.575" v="523" actId="1036"/>
          <ac:graphicFrameMkLst>
            <pc:docMk/>
            <pc:sldMk cId="3784320072" sldId="271"/>
            <ac:graphicFrameMk id="10" creationId="{00000000-0000-0000-0000-000000000000}"/>
          </ac:graphicFrameMkLst>
        </pc:graphicFrameChg>
      </pc:sldChg>
      <pc:sldChg chg="modSp ord">
        <pc:chgData name="Mike Ormond" userId="8386678f-1af4-490d-a8f4-1e219dba57e4" providerId="ADAL" clId="{826C0826-4E28-471F-A61E-9E16C89C3E5D}" dt="2017-06-21T14:25:30.587" v="677" actId="20577"/>
        <pc:sldMkLst>
          <pc:docMk/>
          <pc:sldMk cId="135619358" sldId="272"/>
        </pc:sldMkLst>
        <pc:spChg chg="mod">
          <ac:chgData name="Mike Ormond" userId="8386678f-1af4-490d-a8f4-1e219dba57e4" providerId="ADAL" clId="{826C0826-4E28-471F-A61E-9E16C89C3E5D}" dt="2017-06-21T14:24:49.906" v="655" actId="20577"/>
          <ac:spMkLst>
            <pc:docMk/>
            <pc:sldMk cId="135619358" sldId="272"/>
            <ac:spMk id="27" creationId="{00000000-0000-0000-0000-000000000000}"/>
          </ac:spMkLst>
        </pc:spChg>
        <pc:spChg chg="mod">
          <ac:chgData name="Mike Ormond" userId="8386678f-1af4-490d-a8f4-1e219dba57e4" providerId="ADAL" clId="{826C0826-4E28-471F-A61E-9E16C89C3E5D}" dt="2017-06-21T14:24:52.464" v="657" actId="404"/>
          <ac:spMkLst>
            <pc:docMk/>
            <pc:sldMk cId="135619358" sldId="272"/>
            <ac:spMk id="18" creationId="{00000000-0000-0000-0000-000000000000}"/>
          </ac:spMkLst>
        </pc:spChg>
        <pc:spChg chg="mod">
          <ac:chgData name="Mike Ormond" userId="8386678f-1af4-490d-a8f4-1e219dba57e4" providerId="ADAL" clId="{826C0826-4E28-471F-A61E-9E16C89C3E5D}" dt="2017-06-21T14:25:30.587" v="677" actId="20577"/>
          <ac:spMkLst>
            <pc:docMk/>
            <pc:sldMk cId="135619358" sldId="272"/>
            <ac:spMk id="2" creationId="{00000000-0000-0000-0000-000000000000}"/>
          </ac:spMkLst>
        </pc:spChg>
      </pc:sldChg>
      <pc:sldChg chg="ord">
        <pc:chgData name="Mike Ormond" userId="8386678f-1af4-490d-a8f4-1e219dba57e4" providerId="ADAL" clId="{826C0826-4E28-471F-A61E-9E16C89C3E5D}" dt="2017-06-21T12:11:40.015" v="163" actId="0"/>
        <pc:sldMkLst>
          <pc:docMk/>
          <pc:sldMk cId="147844989" sldId="273"/>
        </pc:sldMkLst>
      </pc:sldChg>
      <pc:sldChg chg="ord">
        <pc:chgData name="Mike Ormond" userId="8386678f-1af4-490d-a8f4-1e219dba57e4" providerId="ADAL" clId="{826C0826-4E28-471F-A61E-9E16C89C3E5D}" dt="2017-06-21T12:11:40.015" v="163" actId="0"/>
        <pc:sldMkLst>
          <pc:docMk/>
          <pc:sldMk cId="3555481419" sldId="274"/>
        </pc:sldMkLst>
      </pc:sldChg>
      <pc:sldChg chg="modSp add">
        <pc:chgData name="Mike Ormond" userId="8386678f-1af4-490d-a8f4-1e219dba57e4" providerId="ADAL" clId="{826C0826-4E28-471F-A61E-9E16C89C3E5D}" dt="2017-06-21T11:42:50.580" v="12" actId="20577"/>
        <pc:sldMkLst>
          <pc:docMk/>
          <pc:sldMk cId="1535224493" sldId="275"/>
        </pc:sldMkLst>
        <pc:spChg chg="mod">
          <ac:chgData name="Mike Ormond" userId="8386678f-1af4-490d-a8f4-1e219dba57e4" providerId="ADAL" clId="{826C0826-4E28-471F-A61E-9E16C89C3E5D}" dt="2017-06-21T11:42:50.580" v="12" actId="20577"/>
          <ac:spMkLst>
            <pc:docMk/>
            <pc:sldMk cId="1535224493" sldId="275"/>
            <ac:spMk id="2" creationId="{00000000-0000-0000-0000-000000000000}"/>
          </ac:spMkLst>
        </pc:spChg>
      </pc:sldChg>
      <pc:sldChg chg="add">
        <pc:chgData name="Mike Ormond" userId="8386678f-1af4-490d-a8f4-1e219dba57e4" providerId="ADAL" clId="{826C0826-4E28-471F-A61E-9E16C89C3E5D}" dt="2017-06-21T11:43:17.791" v="13" actId="0"/>
        <pc:sldMkLst>
          <pc:docMk/>
          <pc:sldMk cId="3282361407" sldId="276"/>
        </pc:sldMkLst>
      </pc:sldChg>
      <pc:sldChg chg="addSp delSp modSp add">
        <pc:chgData name="Mike Ormond" userId="8386678f-1af4-490d-a8f4-1e219dba57e4" providerId="ADAL" clId="{826C0826-4E28-471F-A61E-9E16C89C3E5D}" dt="2017-06-21T11:44:38.617" v="17" actId="478"/>
        <pc:sldMkLst>
          <pc:docMk/>
          <pc:sldMk cId="1535144935" sldId="277"/>
        </pc:sldMkLst>
        <pc:spChg chg="add del mod ord">
          <ac:chgData name="Mike Ormond" userId="8386678f-1af4-490d-a8f4-1e219dba57e4" providerId="ADAL" clId="{826C0826-4E28-471F-A61E-9E16C89C3E5D}" dt="2017-06-21T11:44:38.617" v="17" actId="478"/>
          <ac:spMkLst>
            <pc:docMk/>
            <pc:sldMk cId="1535144935" sldId="277"/>
            <ac:spMk id="3" creationId="{BE4C0D66-1ED2-49B9-9436-51729392BCBD}"/>
          </ac:spMkLst>
        </pc:spChg>
      </pc:sldChg>
      <pc:sldChg chg="addSp delSp modSp add">
        <pc:chgData name="Mike Ormond" userId="8386678f-1af4-490d-a8f4-1e219dba57e4" providerId="ADAL" clId="{826C0826-4E28-471F-A61E-9E16C89C3E5D}" dt="2017-06-21T11:45:43.320" v="23" actId="1076"/>
        <pc:sldMkLst>
          <pc:docMk/>
          <pc:sldMk cId="3837313576" sldId="278"/>
        </pc:sldMkLst>
        <pc:spChg chg="add del mod">
          <ac:chgData name="Mike Ormond" userId="8386678f-1af4-490d-a8f4-1e219dba57e4" providerId="ADAL" clId="{826C0826-4E28-471F-A61E-9E16C89C3E5D}" dt="2017-06-21T11:45:05.953" v="19" actId="0"/>
          <ac:spMkLst>
            <pc:docMk/>
            <pc:sldMk cId="3837313576" sldId="278"/>
            <ac:spMk id="8" creationId="{CD3E8BD2-B83D-498C-87F2-F2F788B4153B}"/>
          </ac:spMkLst>
        </pc:spChg>
        <pc:spChg chg="add del mod">
          <ac:chgData name="Mike Ormond" userId="8386678f-1af4-490d-a8f4-1e219dba57e4" providerId="ADAL" clId="{826C0826-4E28-471F-A61E-9E16C89C3E5D}" dt="2017-06-21T11:45:05.953" v="19" actId="0"/>
          <ac:spMkLst>
            <pc:docMk/>
            <pc:sldMk cId="3837313576" sldId="278"/>
            <ac:spMk id="9" creationId="{042C9958-5F00-4AEF-A981-83066B8FB120}"/>
          </ac:spMkLst>
        </pc:spChg>
        <pc:spChg chg="mod">
          <ac:chgData name="Mike Ormond" userId="8386678f-1af4-490d-a8f4-1e219dba57e4" providerId="ADAL" clId="{826C0826-4E28-471F-A61E-9E16C89C3E5D}" dt="2017-06-21T11:45:24.047" v="21" actId="14100"/>
          <ac:spMkLst>
            <pc:docMk/>
            <pc:sldMk cId="3837313576" sldId="278"/>
            <ac:spMk id="2" creationId="{00000000-0000-0000-0000-000000000000}"/>
          </ac:spMkLst>
        </pc:spChg>
        <pc:picChg chg="mod ord">
          <ac:chgData name="Mike Ormond" userId="8386678f-1af4-490d-a8f4-1e219dba57e4" providerId="ADAL" clId="{826C0826-4E28-471F-A61E-9E16C89C3E5D}" dt="2017-06-21T11:45:43.320" v="23" actId="1076"/>
          <ac:picMkLst>
            <pc:docMk/>
            <pc:sldMk cId="3837313576" sldId="278"/>
            <ac:picMk id="7" creationId="{00000000-0000-0000-0000-000000000000}"/>
          </ac:picMkLst>
        </pc:picChg>
      </pc:sldChg>
      <pc:sldChg chg="add">
        <pc:chgData name="Mike Ormond" userId="8386678f-1af4-490d-a8f4-1e219dba57e4" providerId="ADAL" clId="{826C0826-4E28-471F-A61E-9E16C89C3E5D}" dt="2017-06-21T11:46:07.843" v="24" actId="0"/>
        <pc:sldMkLst>
          <pc:docMk/>
          <pc:sldMk cId="4172891665" sldId="279"/>
        </pc:sldMkLst>
      </pc:sldChg>
      <pc:sldChg chg="addSp delSp modSp add">
        <pc:chgData name="Mike Ormond" userId="8386678f-1af4-490d-a8f4-1e219dba57e4" providerId="ADAL" clId="{826C0826-4E28-471F-A61E-9E16C89C3E5D}" dt="2017-06-21T11:48:32.523" v="81" actId="14100"/>
        <pc:sldMkLst>
          <pc:docMk/>
          <pc:sldMk cId="3748762929" sldId="280"/>
        </pc:sldMkLst>
        <pc:spChg chg="mod">
          <ac:chgData name="Mike Ormond" userId="8386678f-1af4-490d-a8f4-1e219dba57e4" providerId="ADAL" clId="{826C0826-4E28-471F-A61E-9E16C89C3E5D}" dt="2017-06-21T11:48:32.523" v="81" actId="14100"/>
          <ac:spMkLst>
            <pc:docMk/>
            <pc:sldMk cId="3748762929" sldId="280"/>
            <ac:spMk id="3" creationId="{00000000-0000-0000-0000-000000000000}"/>
          </ac:spMkLst>
        </pc:spChg>
        <pc:spChg chg="add del mod">
          <ac:chgData name="Mike Ormond" userId="8386678f-1af4-490d-a8f4-1e219dba57e4" providerId="ADAL" clId="{826C0826-4E28-471F-A61E-9E16C89C3E5D}" dt="2017-06-21T11:47:41.682" v="26" actId="0"/>
          <ac:spMkLst>
            <pc:docMk/>
            <pc:sldMk cId="3748762929" sldId="280"/>
            <ac:spMk id="9" creationId="{7369C534-B7ED-4739-BAF0-BDEB4753B7DE}"/>
          </ac:spMkLst>
        </pc:spChg>
        <pc:spChg chg="add del mod">
          <ac:chgData name="Mike Ormond" userId="8386678f-1af4-490d-a8f4-1e219dba57e4" providerId="ADAL" clId="{826C0826-4E28-471F-A61E-9E16C89C3E5D}" dt="2017-06-21T11:47:41.682" v="26" actId="0"/>
          <ac:spMkLst>
            <pc:docMk/>
            <pc:sldMk cId="3748762929" sldId="280"/>
            <ac:spMk id="7" creationId="{903EADD7-C47F-4FC1-9EAD-499072979629}"/>
          </ac:spMkLst>
        </pc:spChg>
      </pc:sldChg>
      <pc:sldChg chg="addSp delSp modSp add">
        <pc:chgData name="Mike Ormond" userId="8386678f-1af4-490d-a8f4-1e219dba57e4" providerId="ADAL" clId="{826C0826-4E28-471F-A61E-9E16C89C3E5D}" dt="2017-06-21T11:50:12.330" v="114" actId="1036"/>
        <pc:sldMkLst>
          <pc:docMk/>
          <pc:sldMk cId="920969601" sldId="281"/>
        </pc:sldMkLst>
        <pc:spChg chg="add del mod">
          <ac:chgData name="Mike Ormond" userId="8386678f-1af4-490d-a8f4-1e219dba57e4" providerId="ADAL" clId="{826C0826-4E28-471F-A61E-9E16C89C3E5D}" dt="2017-06-21T11:49:31.676" v="83" actId="0"/>
          <ac:spMkLst>
            <pc:docMk/>
            <pc:sldMk cId="920969601" sldId="281"/>
            <ac:spMk id="3" creationId="{2BD48992-D9FB-444A-8E98-C8D571814A32}"/>
          </ac:spMkLst>
        </pc:spChg>
        <pc:spChg chg="mod">
          <ac:chgData name="Mike Ormond" userId="8386678f-1af4-490d-a8f4-1e219dba57e4" providerId="ADAL" clId="{826C0826-4E28-471F-A61E-9E16C89C3E5D}" dt="2017-06-21T11:50:12.330" v="114" actId="1036"/>
          <ac:spMkLst>
            <pc:docMk/>
            <pc:sldMk cId="920969601" sldId="281"/>
            <ac:spMk id="5" creationId="{00000000-0000-0000-0000-000000000000}"/>
          </ac:spMkLst>
        </pc:spChg>
        <pc:spChg chg="add del mod">
          <ac:chgData name="Mike Ormond" userId="8386678f-1af4-490d-a8f4-1e219dba57e4" providerId="ADAL" clId="{826C0826-4E28-471F-A61E-9E16C89C3E5D}" dt="2017-06-21T11:49:31.676" v="83" actId="0"/>
          <ac:spMkLst>
            <pc:docMk/>
            <pc:sldMk cId="920969601" sldId="281"/>
            <ac:spMk id="2" creationId="{C15E5E39-DAE9-4279-AA13-747F3F5FD8CB}"/>
          </ac:spMkLst>
        </pc:spChg>
        <pc:spChg chg="mod">
          <ac:chgData name="Mike Ormond" userId="8386678f-1af4-490d-a8f4-1e219dba57e4" providerId="ADAL" clId="{826C0826-4E28-471F-A61E-9E16C89C3E5D}" dt="2017-06-21T11:49:57.852" v="102" actId="1036"/>
          <ac:spMkLst>
            <pc:docMk/>
            <pc:sldMk cId="920969601" sldId="281"/>
            <ac:spMk id="12" creationId="{00000000-0000-0000-0000-000000000000}"/>
          </ac:spMkLst>
        </pc:spChg>
      </pc:sldChg>
      <pc:sldChg chg="add">
        <pc:chgData name="Mike Ormond" userId="8386678f-1af4-490d-a8f4-1e219dba57e4" providerId="ADAL" clId="{826C0826-4E28-471F-A61E-9E16C89C3E5D}" dt="2017-06-21T11:52:05.008" v="115" actId="0"/>
        <pc:sldMkLst>
          <pc:docMk/>
          <pc:sldMk cId="3894897130" sldId="282"/>
        </pc:sldMkLst>
      </pc:sldChg>
      <pc:sldChg chg="modSp add">
        <pc:chgData name="Mike Ormond" userId="8386678f-1af4-490d-a8f4-1e219dba57e4" providerId="ADAL" clId="{826C0826-4E28-471F-A61E-9E16C89C3E5D}" dt="2017-06-21T11:57:01.835" v="128" actId="20577"/>
        <pc:sldMkLst>
          <pc:docMk/>
          <pc:sldMk cId="3086255102" sldId="283"/>
        </pc:sldMkLst>
        <pc:spChg chg="mod">
          <ac:chgData name="Mike Ormond" userId="8386678f-1af4-490d-a8f4-1e219dba57e4" providerId="ADAL" clId="{826C0826-4E28-471F-A61E-9E16C89C3E5D}" dt="2017-06-21T11:57:01.835" v="128" actId="20577"/>
          <ac:spMkLst>
            <pc:docMk/>
            <pc:sldMk cId="3086255102" sldId="283"/>
            <ac:spMk id="2" creationId="{00000000-0000-0000-0000-000000000000}"/>
          </ac:spMkLst>
        </pc:spChg>
      </pc:sldChg>
      <pc:sldChg chg="add modTransition setBg">
        <pc:chgData name="Mike Ormond" userId="8386678f-1af4-490d-a8f4-1e219dba57e4" providerId="ADAL" clId="{826C0826-4E28-471F-A61E-9E16C89C3E5D}" dt="2017-06-21T15:12:39.555" v="678" actId="0"/>
        <pc:sldMkLst>
          <pc:docMk/>
          <pc:sldMk cId="3754072882" sldId="284"/>
        </pc:sldMkLst>
      </pc:sldChg>
      <pc:sldChg chg="add modTransition setBg">
        <pc:chgData name="Mike Ormond" userId="8386678f-1af4-490d-a8f4-1e219dba57e4" providerId="ADAL" clId="{826C0826-4E28-471F-A61E-9E16C89C3E5D}" dt="2017-06-21T15:12:39.555" v="678" actId="0"/>
        <pc:sldMkLst>
          <pc:docMk/>
          <pc:sldMk cId="175902029" sldId="285"/>
        </pc:sldMkLst>
      </pc:sldChg>
      <pc:sldChg chg="add modTransition setBg">
        <pc:chgData name="Mike Ormond" userId="8386678f-1af4-490d-a8f4-1e219dba57e4" providerId="ADAL" clId="{826C0826-4E28-471F-A61E-9E16C89C3E5D}" dt="2017-06-21T15:12:39.555" v="678" actId="0"/>
        <pc:sldMkLst>
          <pc:docMk/>
          <pc:sldMk cId="1727002476" sldId="286"/>
        </pc:sldMkLst>
      </pc:sldChg>
      <pc:sldChg chg="add modTransition setBg">
        <pc:chgData name="Mike Ormond" userId="8386678f-1af4-490d-a8f4-1e219dba57e4" providerId="ADAL" clId="{826C0826-4E28-471F-A61E-9E16C89C3E5D}" dt="2017-06-21T15:12:39.555" v="678" actId="0"/>
        <pc:sldMkLst>
          <pc:docMk/>
          <pc:sldMk cId="2308312459" sldId="287"/>
        </pc:sldMkLst>
      </pc:sldChg>
      <pc:sldChg chg="add modTransition setBg">
        <pc:chgData name="Mike Ormond" userId="8386678f-1af4-490d-a8f4-1e219dba57e4" providerId="ADAL" clId="{826C0826-4E28-471F-A61E-9E16C89C3E5D}" dt="2017-06-21T15:12:39.555" v="678" actId="0"/>
        <pc:sldMkLst>
          <pc:docMk/>
          <pc:sldMk cId="2407904934" sldId="288"/>
        </pc:sldMkLst>
      </pc:sldChg>
      <pc:sldChg chg="add modTransition setBg">
        <pc:chgData name="Mike Ormond" userId="8386678f-1af4-490d-a8f4-1e219dba57e4" providerId="ADAL" clId="{826C0826-4E28-471F-A61E-9E16C89C3E5D}" dt="2017-06-21T15:12:39.555" v="678" actId="0"/>
        <pc:sldMkLst>
          <pc:docMk/>
          <pc:sldMk cId="999830116" sldId="289"/>
        </pc:sldMkLst>
      </pc:sldChg>
      <pc:sldChg chg="add modTransition setBg">
        <pc:chgData name="Mike Ormond" userId="8386678f-1af4-490d-a8f4-1e219dba57e4" providerId="ADAL" clId="{826C0826-4E28-471F-A61E-9E16C89C3E5D}" dt="2017-06-21T15:12:39.555" v="678" actId="0"/>
        <pc:sldMkLst>
          <pc:docMk/>
          <pc:sldMk cId="50981141" sldId="290"/>
        </pc:sldMkLst>
      </pc:sldChg>
      <pc:sldChg chg="add modTransition setBg">
        <pc:chgData name="Mike Ormond" userId="8386678f-1af4-490d-a8f4-1e219dba57e4" providerId="ADAL" clId="{826C0826-4E28-471F-A61E-9E16C89C3E5D}" dt="2017-06-21T15:12:39.555" v="678" actId="0"/>
        <pc:sldMkLst>
          <pc:docMk/>
          <pc:sldMk cId="183205468" sldId="291"/>
        </pc:sldMkLst>
      </pc:sldChg>
      <pc:sldChg chg="add modTransition setBg">
        <pc:chgData name="Mike Ormond" userId="8386678f-1af4-490d-a8f4-1e219dba57e4" providerId="ADAL" clId="{826C0826-4E28-471F-A61E-9E16C89C3E5D}" dt="2017-06-21T15:12:39.555" v="678" actId="0"/>
        <pc:sldMkLst>
          <pc:docMk/>
          <pc:sldMk cId="2486089481" sldId="292"/>
        </pc:sldMkLst>
      </pc:sldChg>
      <pc:sldChg chg="add modTransition setBg">
        <pc:chgData name="Mike Ormond" userId="8386678f-1af4-490d-a8f4-1e219dba57e4" providerId="ADAL" clId="{826C0826-4E28-471F-A61E-9E16C89C3E5D}" dt="2017-06-21T15:12:39.555" v="678" actId="0"/>
        <pc:sldMkLst>
          <pc:docMk/>
          <pc:sldMk cId="1311414690" sldId="293"/>
        </pc:sldMkLst>
      </pc:sldChg>
      <pc:sldChg chg="add modTransition setBg">
        <pc:chgData name="Mike Ormond" userId="8386678f-1af4-490d-a8f4-1e219dba57e4" providerId="ADAL" clId="{826C0826-4E28-471F-A61E-9E16C89C3E5D}" dt="2017-06-21T15:12:39.555" v="678" actId="0"/>
        <pc:sldMkLst>
          <pc:docMk/>
          <pc:sldMk cId="1335126488" sldId="294"/>
        </pc:sldMkLst>
      </pc:sldChg>
      <pc:sldChg chg="add modTransition setBg">
        <pc:chgData name="Mike Ormond" userId="8386678f-1af4-490d-a8f4-1e219dba57e4" providerId="ADAL" clId="{826C0826-4E28-471F-A61E-9E16C89C3E5D}" dt="2017-06-21T15:12:39.555" v="678" actId="0"/>
        <pc:sldMkLst>
          <pc:docMk/>
          <pc:sldMk cId="3600571448" sldId="295"/>
        </pc:sldMkLst>
      </pc:sldChg>
      <pc:sldChg chg="add modTransition setBg">
        <pc:chgData name="Mike Ormond" userId="8386678f-1af4-490d-a8f4-1e219dba57e4" providerId="ADAL" clId="{826C0826-4E28-471F-A61E-9E16C89C3E5D}" dt="2017-06-21T15:12:39.555" v="678" actId="0"/>
        <pc:sldMkLst>
          <pc:docMk/>
          <pc:sldMk cId="2020219834" sldId="296"/>
        </pc:sldMkLst>
      </pc:sldChg>
      <pc:sldChg chg="add modTransition setBg">
        <pc:chgData name="Mike Ormond" userId="8386678f-1af4-490d-a8f4-1e219dba57e4" providerId="ADAL" clId="{826C0826-4E28-471F-A61E-9E16C89C3E5D}" dt="2017-06-21T15:12:39.555" v="678" actId="0"/>
        <pc:sldMkLst>
          <pc:docMk/>
          <pc:sldMk cId="1104003270" sldId="297"/>
        </pc:sldMkLst>
      </pc:sldChg>
      <pc:sldChg chg="add modTransition setBg">
        <pc:chgData name="Mike Ormond" userId="8386678f-1af4-490d-a8f4-1e219dba57e4" providerId="ADAL" clId="{826C0826-4E28-471F-A61E-9E16C89C3E5D}" dt="2017-06-21T15:12:39.555" v="678" actId="0"/>
        <pc:sldMkLst>
          <pc:docMk/>
          <pc:sldMk cId="3668332907" sldId="298"/>
        </pc:sldMkLst>
      </pc:sldChg>
      <pc:sldChg chg="add del setBg">
        <pc:chgData name="Mike Ormond" userId="8386678f-1af4-490d-a8f4-1e219dba57e4" providerId="ADAL" clId="{826C0826-4E28-471F-A61E-9E16C89C3E5D}" dt="2017-06-21T11:58:53.848" v="138" actId="2696"/>
        <pc:sldMkLst>
          <pc:docMk/>
          <pc:sldMk cId="3076466985" sldId="299"/>
        </pc:sldMkLst>
      </pc:sldChg>
      <pc:sldChg chg="add">
        <pc:chgData name="Mike Ormond" userId="8386678f-1af4-490d-a8f4-1e219dba57e4" providerId="ADAL" clId="{826C0826-4E28-471F-A61E-9E16C89C3E5D}" dt="2017-06-21T11:58:17.731" v="129" actId="0"/>
        <pc:sldMkLst>
          <pc:docMk/>
          <pc:sldMk cId="4027128975" sldId="300"/>
        </pc:sldMkLst>
      </pc:sldChg>
      <pc:sldChg chg="add del setBg">
        <pc:chgData name="Mike Ormond" userId="8386678f-1af4-490d-a8f4-1e219dba57e4" providerId="ADAL" clId="{826C0826-4E28-471F-A61E-9E16C89C3E5D}" dt="2017-06-21T12:01:10.398" v="149" actId="2696"/>
        <pc:sldMkLst>
          <pc:docMk/>
          <pc:sldMk cId="1041562481" sldId="301"/>
        </pc:sldMkLst>
      </pc:sldChg>
      <pc:sldChg chg="modSp add">
        <pc:chgData name="Mike Ormond" userId="8386678f-1af4-490d-a8f4-1e219dba57e4" providerId="ADAL" clId="{826C0826-4E28-471F-A61E-9E16C89C3E5D}" dt="2017-06-21T11:58:50.211" v="137" actId="20577"/>
        <pc:sldMkLst>
          <pc:docMk/>
          <pc:sldMk cId="928054516" sldId="302"/>
        </pc:sldMkLst>
        <pc:spChg chg="mod">
          <ac:chgData name="Mike Ormond" userId="8386678f-1af4-490d-a8f4-1e219dba57e4" providerId="ADAL" clId="{826C0826-4E28-471F-A61E-9E16C89C3E5D}" dt="2017-06-21T11:58:50.211" v="137" actId="20577"/>
          <ac:spMkLst>
            <pc:docMk/>
            <pc:sldMk cId="928054516" sldId="302"/>
            <ac:spMk id="2" creationId="{00000000-0000-0000-0000-000000000000}"/>
          </ac:spMkLst>
        </pc:spChg>
      </pc:sldChg>
      <pc:sldChg chg="modSp add">
        <pc:chgData name="Mike Ormond" userId="8386678f-1af4-490d-a8f4-1e219dba57e4" providerId="ADAL" clId="{826C0826-4E28-471F-A61E-9E16C89C3E5D}" dt="2017-06-21T12:01:07.611" v="148" actId="20577"/>
        <pc:sldMkLst>
          <pc:docMk/>
          <pc:sldMk cId="1657032235" sldId="303"/>
        </pc:sldMkLst>
        <pc:spChg chg="mod">
          <ac:chgData name="Mike Ormond" userId="8386678f-1af4-490d-a8f4-1e219dba57e4" providerId="ADAL" clId="{826C0826-4E28-471F-A61E-9E16C89C3E5D}" dt="2017-06-21T12:01:07.611" v="148" actId="20577"/>
          <ac:spMkLst>
            <pc:docMk/>
            <pc:sldMk cId="1657032235" sldId="303"/>
            <ac:spMk id="2" creationId="{00000000-0000-0000-0000-000000000000}"/>
          </ac:spMkLst>
        </pc:spChg>
      </pc:sldChg>
      <pc:sldChg chg="add del">
        <pc:chgData name="Mike Ormond" userId="8386678f-1af4-490d-a8f4-1e219dba57e4" providerId="ADAL" clId="{826C0826-4E28-471F-A61E-9E16C89C3E5D}" dt="2017-06-21T12:01:45.974" v="153" actId="2696"/>
        <pc:sldMkLst>
          <pc:docMk/>
          <pc:sldMk cId="4095337014" sldId="304"/>
        </pc:sldMkLst>
      </pc:sldChg>
      <pc:sldChg chg="delSp modSp add">
        <pc:chgData name="Mike Ormond" userId="8386678f-1af4-490d-a8f4-1e219dba57e4" providerId="ADAL" clId="{826C0826-4E28-471F-A61E-9E16C89C3E5D}" dt="2017-06-21T12:01:53.741" v="155" actId="478"/>
        <pc:sldMkLst>
          <pc:docMk/>
          <pc:sldMk cId="4122281330" sldId="305"/>
        </pc:sldMkLst>
        <pc:spChg chg="del mod">
          <ac:chgData name="Mike Ormond" userId="8386678f-1af4-490d-a8f4-1e219dba57e4" providerId="ADAL" clId="{826C0826-4E28-471F-A61E-9E16C89C3E5D}" dt="2017-06-21T12:01:53.741" v="155" actId="478"/>
          <ac:spMkLst>
            <pc:docMk/>
            <pc:sldMk cId="4122281330" sldId="305"/>
            <ac:spMk id="2" creationId="{00000000-0000-0000-0000-000000000000}"/>
          </ac:spMkLst>
        </pc:spChg>
      </pc:sldChg>
      <pc:sldMasterChg chg="delSldLayout">
        <pc:chgData name="Mike Ormond" userId="8386678f-1af4-490d-a8f4-1e219dba57e4" providerId="ADAL" clId="{826C0826-4E28-471F-A61E-9E16C89C3E5D}" dt="2017-06-21T12:10:35.992" v="160" actId="2696"/>
        <pc:sldMasterMkLst>
          <pc:docMk/>
          <pc:sldMasterMk cId="1149824315" sldId="2147483660"/>
        </pc:sldMasterMkLst>
        <pc:sldLayoutChg chg="del">
          <pc:sldLayoutMkLst>
            <pc:docMk/>
            <pc:sldMasterMk cId="1149824315" sldId="2147483660"/>
            <pc:sldLayoutMk cId="335006960" sldId="2147483685"/>
          </pc:sldLayoutMkLst>
        </pc:sldLayoutChg>
        <pc:sldLayoutChg chg="del">
          <pc:sldLayoutMkLst>
            <pc:docMk/>
            <pc:sldMasterMk cId="1149824315" sldId="2147483660"/>
            <pc:sldLayoutMk cId="235035356" sldId="2147483703"/>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F69AF6-C82A-48DC-B345-AC0B273FE0DA}" type="datetimeFigureOut">
              <a:rPr lang="en-GB" smtClean="0"/>
              <a:t>29/06/2017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AF8A3-E6E8-4129-9677-E84D2E161F3C}" type="slidenum">
              <a:rPr lang="en-GB" smtClean="0"/>
              <a:t>‹#›</a:t>
            </a:fld>
            <a:endParaRPr lang="en-GB"/>
          </a:p>
        </p:txBody>
      </p:sp>
    </p:spTree>
    <p:extLst>
      <p:ext uri="{BB962C8B-B14F-4D97-AF65-F5344CB8AC3E}">
        <p14:creationId xmlns:p14="http://schemas.microsoft.com/office/powerpoint/2010/main" val="3108977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AD0B6F-9E1F-4A35-B146-C2647687637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95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25930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269175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246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70689-316F-4870-938E-2FD004E7DFA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55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1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31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77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24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334CA4-0776-4EDD-A4B7-C3035D83D489}" type="datetime1">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6/29/2017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3712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3</a:t>
            </a:fld>
            <a:endParaRPr lang="en-GB"/>
          </a:p>
        </p:txBody>
      </p:sp>
    </p:spTree>
    <p:extLst>
      <p:ext uri="{BB962C8B-B14F-4D97-AF65-F5344CB8AC3E}">
        <p14:creationId xmlns:p14="http://schemas.microsoft.com/office/powerpoint/2010/main" val="1539069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213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80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6/29/2017 10:40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1232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92191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819950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6/29/2017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91617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440638" y="0"/>
            <a:ext cx="475136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p:cNvPicPr>
            <a:picLocks noChangeAspect="1"/>
          </p:cNvPicPr>
          <p:nvPr userDrawn="1"/>
        </p:nvPicPr>
        <p:blipFill>
          <a:blip r:embed="rId3"/>
          <a:stretch>
            <a:fillRect/>
          </a:stretch>
        </p:blipFill>
        <p:spPr>
          <a:xfrm>
            <a:off x="7959261" y="2238022"/>
            <a:ext cx="3925194" cy="3406898"/>
          </a:xfrm>
          <a:prstGeom prst="rect">
            <a:avLst/>
          </a:prstGeom>
        </p:spPr>
      </p:pic>
    </p:spTree>
    <p:extLst>
      <p:ext uri="{BB962C8B-B14F-4D97-AF65-F5344CB8AC3E}">
        <p14:creationId xmlns:p14="http://schemas.microsoft.com/office/powerpoint/2010/main" val="2211368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61188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159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23589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9461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6902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4509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6068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37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59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784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a:solidFill>
                  <a:schemeClr val="accent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70883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96476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1713760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599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57818329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578598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736742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88" name="Group 87"/>
          <p:cNvGrpSpPr/>
          <p:nvPr userDrawn="1"/>
        </p:nvGrpSpPr>
        <p:grpSpPr>
          <a:xfrm>
            <a:off x="7350981" y="470410"/>
            <a:ext cx="3735103" cy="6311663"/>
            <a:chOff x="7407275" y="388938"/>
            <a:chExt cx="3810000" cy="6437312"/>
          </a:xfrm>
        </p:grpSpPr>
        <p:sp>
          <p:nvSpPr>
            <p:cNvPr id="89" name="Freeform 88"/>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30517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17615054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799" y="1103801"/>
            <a:ext cx="11655078" cy="506972"/>
          </a:xfrm>
        </p:spPr>
        <p:txBody>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30706451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893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8408"/>
          </a:xfrm>
        </p:spPr>
        <p:txBody>
          <a:bodyPr>
            <a:spAutoFit/>
          </a:bodyPr>
          <a:lstStyle>
            <a:lvl1pPr marL="336145" indent="-336145">
              <a:buFont typeface="Wingdings" panose="05000000000000000000" pitchFamily="2" charset="2"/>
              <a:buChar char="§"/>
              <a:defRPr sz="3200">
                <a:solidFill>
                  <a:schemeClr val="accent2"/>
                </a:solidFill>
              </a:defRPr>
            </a:lvl1pPr>
            <a:lvl2pPr>
              <a:defRPr sz="2400">
                <a:solidFill>
                  <a:schemeClr val="accent2"/>
                </a:solidFill>
              </a:defRPr>
            </a:lvl2pPr>
            <a:lvl3pPr>
              <a:defRPr sz="1800">
                <a:solidFill>
                  <a:schemeClr val="accent2"/>
                </a:solidFill>
              </a:defRPr>
            </a:lvl3pPr>
            <a:lvl4pPr>
              <a:defRPr sz="1600">
                <a:solidFill>
                  <a:schemeClr val="accent2"/>
                </a:solidFill>
              </a:defRPr>
            </a:lvl4pPr>
            <a:lvl5pPr>
              <a:defRPr sz="1400">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000" b="1">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5288371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88" name="Group 87"/>
          <p:cNvGrpSpPr/>
          <p:nvPr userDrawn="1"/>
        </p:nvGrpSpPr>
        <p:grpSpPr>
          <a:xfrm>
            <a:off x="7350981" y="470410"/>
            <a:ext cx="3735103" cy="6311663"/>
            <a:chOff x="7407275" y="388938"/>
            <a:chExt cx="3810000" cy="6437312"/>
          </a:xfrm>
        </p:grpSpPr>
        <p:sp>
          <p:nvSpPr>
            <p:cNvPr id="89" name="Freeform 88"/>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73275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588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1907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720895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552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5413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1192915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9893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9168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2217395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1st level color text">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8408"/>
          </a:xfrm>
        </p:spPr>
        <p:txBody>
          <a:bodyPr>
            <a:spAutoFit/>
          </a:bodyPr>
          <a:lstStyle>
            <a:lvl1pPr marL="336145" indent="-336145">
              <a:buFont typeface="Wingdings" panose="05000000000000000000" pitchFamily="2" charset="2"/>
              <a:buChar char="§"/>
              <a:defRPr sz="3200">
                <a:solidFill>
                  <a:schemeClr val="accent2">
                    <a:lumMod val="20000"/>
                    <a:lumOff val="80000"/>
                  </a:schemeClr>
                </a:solidFill>
              </a:defRPr>
            </a:lvl1pPr>
            <a:lvl2pPr>
              <a:defRPr sz="2400">
                <a:solidFill>
                  <a:schemeClr val="accent2">
                    <a:lumMod val="20000"/>
                    <a:lumOff val="80000"/>
                  </a:schemeClr>
                </a:solidFill>
              </a:defRPr>
            </a:lvl2pPr>
            <a:lvl3pPr>
              <a:defRPr sz="1800">
                <a:solidFill>
                  <a:schemeClr val="accent2">
                    <a:lumMod val="20000"/>
                    <a:lumOff val="80000"/>
                  </a:schemeClr>
                </a:solidFill>
              </a:defRPr>
            </a:lvl3pPr>
            <a:lvl4pPr>
              <a:defRPr sz="1600">
                <a:solidFill>
                  <a:schemeClr val="accent2">
                    <a:lumMod val="20000"/>
                    <a:lumOff val="80000"/>
                  </a:schemeClr>
                </a:solidFill>
              </a:defRPr>
            </a:lvl4pPr>
            <a:lvl5pPr>
              <a:defRPr sz="1400">
                <a:solidFill>
                  <a:schemeClr val="accent2">
                    <a:lumMod val="20000"/>
                    <a:lumOff val="8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6009268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799" y="1103801"/>
            <a:ext cx="11655078" cy="506972"/>
          </a:xfrm>
        </p:spPr>
        <p:txBody>
          <a:bodyPr/>
          <a:lst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j-lt"/>
                <a:ea typeface="+mn-ea"/>
                <a:cs typeface="+mn-cs"/>
              </a:defRPr>
            </a:lvl1pPr>
            <a:lvl4pPr>
              <a:defRPr lang="en-US" sz="2353"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26422006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44369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3524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831847" y="1709735"/>
            <a:ext cx="10515600" cy="2852735"/>
          </a:xfrm>
        </p:spPr>
        <p:txBody>
          <a:bodyPr anchor="b"/>
          <a:lstStyle>
            <a:lvl1pPr>
              <a:defRPr sz="5998"/>
            </a:lvl1pPr>
          </a:lstStyle>
          <a:p>
            <a:pPr lvl="0"/>
            <a:r>
              <a:rPr lang="en-US"/>
              <a:t>Click to edit Master title style</a:t>
            </a:r>
            <a:endParaRPr lang="en-GB"/>
          </a:p>
        </p:txBody>
      </p:sp>
      <p:sp>
        <p:nvSpPr>
          <p:cNvPr id="3" name="Text Placehold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defTabSz="914400">
              <a:defRPr/>
            </a:lvl1pPr>
          </a:lstStyle>
          <a:p>
            <a:fld id="{C51DC784-6EBD-45D0-A98E-C42A027E79B7}" type="datetime1">
              <a:rPr lang="en-US"/>
              <a:pPr/>
              <a:t>6/29/2017</a:t>
            </a:fld>
            <a:endParaRPr lang="en-GB"/>
          </a:p>
        </p:txBody>
      </p:sp>
      <p:sp>
        <p:nvSpPr>
          <p:cNvPr id="5" name="Footer Placeholder 4"/>
          <p:cNvSpPr txBox="1">
            <a:spLocks noGrp="1"/>
          </p:cNvSpPr>
          <p:nvPr>
            <p:ph type="ftr" sz="quarter" idx="9"/>
          </p:nvPr>
        </p:nvSpPr>
        <p:spPr/>
        <p:txBody>
          <a:bodyPr/>
          <a:lstStyle>
            <a:lvl1pPr defTabSz="914400">
              <a:defRPr/>
            </a:lvl1pPr>
          </a:lstStyle>
          <a:p>
            <a:endParaRPr/>
          </a:p>
        </p:txBody>
      </p:sp>
      <p:sp>
        <p:nvSpPr>
          <p:cNvPr id="6" name="Slide Number Placeholder 5"/>
          <p:cNvSpPr txBox="1">
            <a:spLocks noGrp="1"/>
          </p:cNvSpPr>
          <p:nvPr>
            <p:ph type="sldNum" sz="quarter" idx="8"/>
          </p:nvPr>
        </p:nvSpPr>
        <p:spPr/>
        <p:txBody>
          <a:bodyPr/>
          <a:lstStyle>
            <a:lvl1pPr defTabSz="914400">
              <a:defRPr/>
            </a:lvl1pPr>
          </a:lstStyle>
          <a:p>
            <a:fld id="{E5205048-D9A4-4C7F-985B-764DF62236CE}" type="slidenum">
              <a:rPr/>
              <a:pPr/>
              <a:t>‹#›</a:t>
            </a:fld>
            <a:endParaRPr/>
          </a:p>
        </p:txBody>
      </p:sp>
    </p:spTree>
    <p:extLst>
      <p:ext uri="{BB962C8B-B14F-4D97-AF65-F5344CB8AC3E}">
        <p14:creationId xmlns:p14="http://schemas.microsoft.com/office/powerpoint/2010/main" val="264016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9266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1043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2792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1399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739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49824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4" r:id="rId42"/>
    <p:sldLayoutId id="2147483705" r:id="rId43"/>
  </p:sldLayoutIdLst>
  <p:transition>
    <p:fade/>
  </p:transition>
  <p:txStyles>
    <p:titleStyle>
      <a:lvl1pPr algn="l" defTabSz="914367" rtl="0" eaLnBrk="1" latinLnBrk="0" hangingPunct="1">
        <a:lnSpc>
          <a:spcPct val="90000"/>
        </a:lnSpc>
        <a:spcBef>
          <a:spcPct val="0"/>
        </a:spcBef>
        <a:buNone/>
        <a:defRPr lang="en-US" sz="4000" b="1" kern="1200" cap="none" spc="-100" baseline="0" dirty="0" smtClean="0">
          <a:ln w="3175">
            <a:noFill/>
          </a:ln>
          <a:solidFill>
            <a:schemeClr val="accent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xml"/><Relationship Id="rId7" Type="http://schemas.openxmlformats.org/officeDocument/2006/relationships/notesSlide" Target="../notesSlides/notesSlide1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5.xml"/><Relationship Id="rId5" Type="http://schemas.openxmlformats.org/officeDocument/2006/relationships/tags" Target="../tags/tag6.xml"/><Relationship Id="rId10" Type="http://schemas.openxmlformats.org/officeDocument/2006/relationships/image" Target="../media/image30.emf"/><Relationship Id="rId4" Type="http://schemas.openxmlformats.org/officeDocument/2006/relationships/tags" Target="../tags/tag5.xml"/><Relationship Id="rId9"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0.xml"/><Relationship Id="rId7" Type="http://schemas.openxmlformats.org/officeDocument/2006/relationships/image" Target="../media/image1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hyperlink" Target="https://azure.microsoft.com/" TargetMode="External"/><Relationship Id="rId1" Type="http://schemas.openxmlformats.org/officeDocument/2006/relationships/slideLayout" Target="../slideLayouts/slideLayout42.xml"/><Relationship Id="rId6" Type="http://schemas.openxmlformats.org/officeDocument/2006/relationships/hyperlink" Target="https://azure.microsoft.com/blog" TargetMode="External"/><Relationship Id="rId5" Type="http://schemas.openxmlformats.org/officeDocument/2006/relationships/hyperlink" Target="https://channel9.msdn.com/Shows/Azure-Friday" TargetMode="External"/><Relationship Id="rId4" Type="http://schemas.openxmlformats.org/officeDocument/2006/relationships/hyperlink" Target="https://channel9.msdn.com/shows/Cloud+Cov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81599-F898-4E97-BAB1-183B93332A0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7439378" cy="1964267"/>
          </a:xfrm>
          <a:prstGeom prst="rect">
            <a:avLst/>
          </a:prstGeom>
        </p:spPr>
      </p:pic>
      <p:sp>
        <p:nvSpPr>
          <p:cNvPr id="3" name="Text Placeholder 2">
            <a:extLst>
              <a:ext uri="{FF2B5EF4-FFF2-40B4-BE49-F238E27FC236}">
                <a16:creationId xmlns:a16="http://schemas.microsoft.com/office/drawing/2014/main" id="{0F607969-7913-41AA-95A2-53D36FDA5012}"/>
              </a:ext>
            </a:extLst>
          </p:cNvPr>
          <p:cNvSpPr>
            <a:spLocks noGrp="1"/>
          </p:cNvSpPr>
          <p:nvPr>
            <p:ph type="body" sz="quarter" idx="12"/>
          </p:nvPr>
        </p:nvSpPr>
        <p:spPr>
          <a:xfrm>
            <a:off x="193982" y="4410089"/>
            <a:ext cx="7091057" cy="1561733"/>
          </a:xfrm>
        </p:spPr>
        <p:txBody>
          <a:bodyPr/>
          <a:lstStyle/>
          <a:p>
            <a:r>
              <a:rPr lang="en-GB" sz="2600">
                <a:solidFill>
                  <a:schemeClr val="tx2"/>
                </a:solidFill>
                <a:latin typeface="Segoe UI Light" panose="020B0502040204020203" pitchFamily="34" charset="0"/>
                <a:cs typeface="Segoe UI Light" panose="020B0502040204020203" pitchFamily="34" charset="0"/>
              </a:rPr>
              <a:t>David </a:t>
            </a:r>
            <a:r>
              <a:rPr lang="en-GB" sz="2600" dirty="0">
                <a:solidFill>
                  <a:schemeClr val="tx2"/>
                </a:solidFill>
                <a:latin typeface="Segoe UI Light" panose="020B0502040204020203" pitchFamily="34" charset="0"/>
                <a:cs typeface="Segoe UI Light" panose="020B0502040204020203" pitchFamily="34" charset="0"/>
              </a:rPr>
              <a:t>Gristwood – davidgri@microsoft.com</a:t>
            </a:r>
          </a:p>
          <a:p>
            <a:r>
              <a:rPr lang="en-GB" sz="2600" dirty="0">
                <a:solidFill>
                  <a:schemeClr val="tx2"/>
                </a:solidFill>
                <a:latin typeface="Segoe UI Light" panose="020B0502040204020203" pitchFamily="34" charset="0"/>
                <a:cs typeface="Segoe UI Light" panose="020B0502040204020203" pitchFamily="34" charset="0"/>
              </a:rPr>
              <a:t>Mike Ormond – mormond@microsoft.com</a:t>
            </a:r>
          </a:p>
          <a:p>
            <a:endParaRPr lang="en-GB" sz="2000" dirty="0">
              <a:solidFill>
                <a:schemeClr val="tx2"/>
              </a:solidFill>
              <a:latin typeface="Segoe UI Light" panose="020B0502040204020203" pitchFamily="34" charset="0"/>
              <a:cs typeface="Segoe UI Light" panose="020B0502040204020203" pitchFamily="34" charset="0"/>
            </a:endParaRPr>
          </a:p>
          <a:p>
            <a:r>
              <a:rPr lang="en-GB" sz="2000" dirty="0">
                <a:solidFill>
                  <a:schemeClr val="tx2"/>
                </a:solidFill>
                <a:latin typeface="Segoe UI Light" panose="020B0502040204020203" pitchFamily="34" charset="0"/>
                <a:cs typeface="Segoe UI Light" panose="020B0502040204020203" pitchFamily="34" charset="0"/>
              </a:rPr>
              <a:t>slides: github.com/</a:t>
            </a:r>
            <a:r>
              <a:rPr lang="en-GB" sz="2000" dirty="0" err="1">
                <a:solidFill>
                  <a:schemeClr val="tx2"/>
                </a:solidFill>
                <a:latin typeface="Segoe UI Light" panose="020B0502040204020203" pitchFamily="34" charset="0"/>
                <a:cs typeface="Segoe UI Light" panose="020B0502040204020203" pitchFamily="34" charset="0"/>
              </a:rPr>
              <a:t>dxuk</a:t>
            </a:r>
            <a:r>
              <a:rPr lang="en-GB" sz="2000" dirty="0">
                <a:solidFill>
                  <a:schemeClr val="tx2"/>
                </a:solidFill>
                <a:latin typeface="Segoe UI Light" panose="020B0502040204020203" pitchFamily="34" charset="0"/>
                <a:cs typeface="Segoe UI Light" panose="020B0502040204020203" pitchFamily="34" charset="0"/>
              </a:rPr>
              <a:t>/</a:t>
            </a:r>
            <a:r>
              <a:rPr lang="en-GB" sz="2000" dirty="0" err="1">
                <a:solidFill>
                  <a:schemeClr val="tx2"/>
                </a:solidFill>
                <a:latin typeface="Segoe UI Light" panose="020B0502040204020203" pitchFamily="34" charset="0"/>
                <a:cs typeface="Segoe UI Light" panose="020B0502040204020203" pitchFamily="34" charset="0"/>
              </a:rPr>
              <a:t>AzureWebinars</a:t>
            </a:r>
            <a:endParaRPr lang="en-GB" sz="2000" dirty="0">
              <a:solidFill>
                <a:schemeClr val="tx2"/>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4116AE6D-7535-466D-88E4-C4C27F08B247}"/>
              </a:ext>
            </a:extLst>
          </p:cNvPr>
          <p:cNvSpPr>
            <a:spLocks noGrp="1"/>
          </p:cNvSpPr>
          <p:nvPr>
            <p:ph type="title"/>
          </p:nvPr>
        </p:nvSpPr>
        <p:spPr>
          <a:xfrm>
            <a:off x="193982" y="2382118"/>
            <a:ext cx="7091056" cy="1896688"/>
          </a:xfrm>
        </p:spPr>
        <p:txBody>
          <a:bodyPr>
            <a:noAutofit/>
          </a:bodyPr>
          <a:lstStyle/>
          <a:p>
            <a:r>
              <a:rPr lang="en-US" sz="4000" dirty="0">
                <a:solidFill>
                  <a:schemeClr val="tx2"/>
                </a:solidFill>
                <a:latin typeface="Segoe UI Light" panose="020B0502040204020203" pitchFamily="34" charset="0"/>
                <a:cs typeface="Segoe UI Light" panose="020B0502040204020203" pitchFamily="34" charset="0"/>
              </a:rPr>
              <a:t>Microsoft Azure Webinar Series</a:t>
            </a:r>
            <a:br>
              <a:rPr lang="en-US" sz="4000" dirty="0">
                <a:solidFill>
                  <a:schemeClr val="tx2"/>
                </a:solidFill>
                <a:latin typeface="Segoe UI Light" panose="020B0502040204020203" pitchFamily="34" charset="0"/>
                <a:cs typeface="Segoe UI Light" panose="020B0502040204020203" pitchFamily="34" charset="0"/>
              </a:rPr>
            </a:br>
            <a:br>
              <a:rPr lang="en-US" sz="1800" b="1" dirty="0">
                <a:solidFill>
                  <a:schemeClr val="tx2"/>
                </a:solidFill>
                <a:latin typeface="Segoe UI Light" panose="020B0502040204020203" pitchFamily="34" charset="0"/>
                <a:cs typeface="Segoe UI Light" panose="020B0502040204020203" pitchFamily="34" charset="0"/>
              </a:rPr>
            </a:br>
            <a:r>
              <a:rPr lang="en-US" sz="4000" b="1" dirty="0">
                <a:solidFill>
                  <a:schemeClr val="tx2"/>
                </a:solidFill>
                <a:latin typeface="Segoe UI Light" panose="020B0502040204020203" pitchFamily="34" charset="0"/>
                <a:cs typeface="Segoe UI Light" panose="020B0502040204020203" pitchFamily="34" charset="0"/>
              </a:rPr>
              <a:t>Getting Started with Azure</a:t>
            </a:r>
            <a:endParaRPr lang="en-GB" sz="4000" dirty="0">
              <a:solidFill>
                <a:schemeClr val="tx2"/>
              </a:solidFill>
            </a:endParaRPr>
          </a:p>
        </p:txBody>
      </p:sp>
      <p:sp>
        <p:nvSpPr>
          <p:cNvPr id="7" name="AutoShape 3">
            <a:extLst>
              <a:ext uri="{FF2B5EF4-FFF2-40B4-BE49-F238E27FC236}">
                <a16:creationId xmlns:a16="http://schemas.microsoft.com/office/drawing/2014/main" id="{7B4F1E58-6E99-41D9-A418-51736531572D}"/>
              </a:ext>
            </a:extLst>
          </p:cNvPr>
          <p:cNvSpPr>
            <a:spLocks noChangeAspect="1" noChangeArrowheads="1" noTextEdit="1"/>
          </p:cNvSpPr>
          <p:nvPr/>
        </p:nvSpPr>
        <p:spPr bwMode="auto">
          <a:xfrm>
            <a:off x="5020566" y="181231"/>
            <a:ext cx="2464944" cy="251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Rectangle 6">
            <a:extLst>
              <a:ext uri="{FF2B5EF4-FFF2-40B4-BE49-F238E27FC236}">
                <a16:creationId xmlns:a16="http://schemas.microsoft.com/office/drawing/2014/main" id="{34C335FF-1F44-4FE6-AD59-B3EA956CDE4A}"/>
              </a:ext>
            </a:extLst>
          </p:cNvPr>
          <p:cNvSpPr>
            <a:spLocks noChangeArrowheads="1"/>
          </p:cNvSpPr>
          <p:nvPr/>
        </p:nvSpPr>
        <p:spPr bwMode="auto">
          <a:xfrm>
            <a:off x="3893851" y="182393"/>
            <a:ext cx="4650970" cy="251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8015F1B8-F7D0-436E-9142-B736BC0EF1AF}"/>
              </a:ext>
            </a:extLst>
          </p:cNvPr>
          <p:cNvSpPr>
            <a:spLocks noChangeArrowheads="1"/>
          </p:cNvSpPr>
          <p:nvPr/>
        </p:nvSpPr>
        <p:spPr bwMode="auto">
          <a:xfrm>
            <a:off x="4476094" y="182393"/>
            <a:ext cx="3487646" cy="251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C15A8E29-89BF-4DB1-9A50-870708F8BF55}"/>
              </a:ext>
            </a:extLst>
          </p:cNvPr>
          <p:cNvSpPr>
            <a:spLocks/>
          </p:cNvSpPr>
          <p:nvPr/>
        </p:nvSpPr>
        <p:spPr bwMode="auto">
          <a:xfrm>
            <a:off x="5046134" y="1903887"/>
            <a:ext cx="509027" cy="62757"/>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10">
            <a:extLst>
              <a:ext uri="{FF2B5EF4-FFF2-40B4-BE49-F238E27FC236}">
                <a16:creationId xmlns:a16="http://schemas.microsoft.com/office/drawing/2014/main" id="{B631EB57-0565-41D7-A02B-9CE6D668F817}"/>
              </a:ext>
            </a:extLst>
          </p:cNvPr>
          <p:cNvSpPr>
            <a:spLocks/>
          </p:cNvSpPr>
          <p:nvPr/>
        </p:nvSpPr>
        <p:spPr bwMode="auto">
          <a:xfrm>
            <a:off x="6732430" y="857028"/>
            <a:ext cx="552608" cy="28356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A22DB2B3-4A8A-4053-9560-36F3ECD9D32C}"/>
              </a:ext>
            </a:extLst>
          </p:cNvPr>
          <p:cNvSpPr>
            <a:spLocks/>
          </p:cNvSpPr>
          <p:nvPr/>
        </p:nvSpPr>
        <p:spPr bwMode="auto">
          <a:xfrm>
            <a:off x="6254698" y="1900982"/>
            <a:ext cx="1186567" cy="62757"/>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3">
            <a:extLst>
              <a:ext uri="{FF2B5EF4-FFF2-40B4-BE49-F238E27FC236}">
                <a16:creationId xmlns:a16="http://schemas.microsoft.com/office/drawing/2014/main" id="{151076F0-75ED-4E72-8386-C28199A58A1E}"/>
              </a:ext>
            </a:extLst>
          </p:cNvPr>
          <p:cNvSpPr>
            <a:spLocks/>
          </p:cNvSpPr>
          <p:nvPr/>
        </p:nvSpPr>
        <p:spPr bwMode="auto">
          <a:xfrm>
            <a:off x="5372701" y="1485757"/>
            <a:ext cx="26149" cy="58108"/>
          </a:xfrm>
          <a:custGeom>
            <a:avLst/>
            <a:gdLst>
              <a:gd name="T0" fmla="*/ 0 w 45"/>
              <a:gd name="T1" fmla="*/ 0 h 100"/>
              <a:gd name="T2" fmla="*/ 2 w 45"/>
              <a:gd name="T3" fmla="*/ 19 h 100"/>
              <a:gd name="T4" fmla="*/ 0 w 45"/>
              <a:gd name="T5" fmla="*/ 100 h 100"/>
              <a:gd name="T6" fmla="*/ 27 w 45"/>
              <a:gd name="T7" fmla="*/ 100 h 100"/>
              <a:gd name="T8" fmla="*/ 45 w 45"/>
              <a:gd name="T9" fmla="*/ 21 h 100"/>
              <a:gd name="T10" fmla="*/ 45 w 45"/>
              <a:gd name="T11" fmla="*/ 0 h 100"/>
              <a:gd name="T12" fmla="*/ 0 w 4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5" h="100">
                <a:moveTo>
                  <a:pt x="0" y="0"/>
                </a:moveTo>
                <a:lnTo>
                  <a:pt x="2" y="19"/>
                </a:lnTo>
                <a:lnTo>
                  <a:pt x="0" y="100"/>
                </a:lnTo>
                <a:lnTo>
                  <a:pt x="27" y="100"/>
                </a:lnTo>
                <a:lnTo>
                  <a:pt x="45" y="21"/>
                </a:lnTo>
                <a:lnTo>
                  <a:pt x="45"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C5052DBC-6860-4923-B367-E2474860BE8C}"/>
              </a:ext>
            </a:extLst>
          </p:cNvPr>
          <p:cNvSpPr>
            <a:spLocks/>
          </p:cNvSpPr>
          <p:nvPr/>
        </p:nvSpPr>
        <p:spPr bwMode="auto">
          <a:xfrm>
            <a:off x="5388391" y="1485757"/>
            <a:ext cx="10459" cy="58108"/>
          </a:xfrm>
          <a:custGeom>
            <a:avLst/>
            <a:gdLst>
              <a:gd name="T0" fmla="*/ 9 w 18"/>
              <a:gd name="T1" fmla="*/ 0 h 100"/>
              <a:gd name="T2" fmla="*/ 9 w 18"/>
              <a:gd name="T3" fmla="*/ 21 h 100"/>
              <a:gd name="T4" fmla="*/ 0 w 18"/>
              <a:gd name="T5" fmla="*/ 100 h 100"/>
              <a:gd name="T6" fmla="*/ 18 w 18"/>
              <a:gd name="T7" fmla="*/ 21 h 100"/>
              <a:gd name="T8" fmla="*/ 18 w 18"/>
              <a:gd name="T9" fmla="*/ 0 h 100"/>
              <a:gd name="T10" fmla="*/ 9 w 18"/>
              <a:gd name="T11" fmla="*/ 0 h 100"/>
            </a:gdLst>
            <a:ahLst/>
            <a:cxnLst>
              <a:cxn ang="0">
                <a:pos x="T0" y="T1"/>
              </a:cxn>
              <a:cxn ang="0">
                <a:pos x="T2" y="T3"/>
              </a:cxn>
              <a:cxn ang="0">
                <a:pos x="T4" y="T5"/>
              </a:cxn>
              <a:cxn ang="0">
                <a:pos x="T6" y="T7"/>
              </a:cxn>
              <a:cxn ang="0">
                <a:pos x="T8" y="T9"/>
              </a:cxn>
              <a:cxn ang="0">
                <a:pos x="T10" y="T11"/>
              </a:cxn>
            </a:cxnLst>
            <a:rect l="0" t="0" r="r" b="b"/>
            <a:pathLst>
              <a:path w="18" h="100">
                <a:moveTo>
                  <a:pt x="9" y="0"/>
                </a:moveTo>
                <a:lnTo>
                  <a:pt x="9" y="21"/>
                </a:lnTo>
                <a:lnTo>
                  <a:pt x="0" y="100"/>
                </a:lnTo>
                <a:lnTo>
                  <a:pt x="18" y="21"/>
                </a:lnTo>
                <a:lnTo>
                  <a:pt x="18"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5">
            <a:extLst>
              <a:ext uri="{FF2B5EF4-FFF2-40B4-BE49-F238E27FC236}">
                <a16:creationId xmlns:a16="http://schemas.microsoft.com/office/drawing/2014/main" id="{F5F5D974-99AF-473F-B0FE-70FCD713A1D5}"/>
              </a:ext>
            </a:extLst>
          </p:cNvPr>
          <p:cNvSpPr>
            <a:spLocks/>
          </p:cNvSpPr>
          <p:nvPr/>
        </p:nvSpPr>
        <p:spPr bwMode="auto">
          <a:xfrm>
            <a:off x="5372701" y="1485757"/>
            <a:ext cx="5811" cy="58108"/>
          </a:xfrm>
          <a:custGeom>
            <a:avLst/>
            <a:gdLst>
              <a:gd name="T0" fmla="*/ 0 w 10"/>
              <a:gd name="T1" fmla="*/ 0 h 100"/>
              <a:gd name="T2" fmla="*/ 2 w 10"/>
              <a:gd name="T3" fmla="*/ 19 h 100"/>
              <a:gd name="T4" fmla="*/ 0 w 10"/>
              <a:gd name="T5" fmla="*/ 100 h 100"/>
              <a:gd name="T6" fmla="*/ 10 w 10"/>
              <a:gd name="T7" fmla="*/ 19 h 100"/>
              <a:gd name="T8" fmla="*/ 8 w 10"/>
              <a:gd name="T9" fmla="*/ 0 h 100"/>
              <a:gd name="T10" fmla="*/ 0 w 10"/>
              <a:gd name="T11" fmla="*/ 0 h 100"/>
            </a:gdLst>
            <a:ahLst/>
            <a:cxnLst>
              <a:cxn ang="0">
                <a:pos x="T0" y="T1"/>
              </a:cxn>
              <a:cxn ang="0">
                <a:pos x="T2" y="T3"/>
              </a:cxn>
              <a:cxn ang="0">
                <a:pos x="T4" y="T5"/>
              </a:cxn>
              <a:cxn ang="0">
                <a:pos x="T6" y="T7"/>
              </a:cxn>
              <a:cxn ang="0">
                <a:pos x="T8" y="T9"/>
              </a:cxn>
              <a:cxn ang="0">
                <a:pos x="T10" y="T11"/>
              </a:cxn>
            </a:cxnLst>
            <a:rect l="0" t="0" r="r" b="b"/>
            <a:pathLst>
              <a:path w="10" h="100">
                <a:moveTo>
                  <a:pt x="0" y="0"/>
                </a:moveTo>
                <a:lnTo>
                  <a:pt x="2" y="19"/>
                </a:lnTo>
                <a:lnTo>
                  <a:pt x="0" y="100"/>
                </a:lnTo>
                <a:lnTo>
                  <a:pt x="10" y="19"/>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6">
            <a:extLst>
              <a:ext uri="{FF2B5EF4-FFF2-40B4-BE49-F238E27FC236}">
                <a16:creationId xmlns:a16="http://schemas.microsoft.com/office/drawing/2014/main" id="{4AA08825-33AB-4400-80DB-4C8310D483C9}"/>
              </a:ext>
            </a:extLst>
          </p:cNvPr>
          <p:cNvSpPr>
            <a:spLocks/>
          </p:cNvSpPr>
          <p:nvPr/>
        </p:nvSpPr>
        <p:spPr bwMode="auto">
          <a:xfrm>
            <a:off x="5373864" y="1532825"/>
            <a:ext cx="26149" cy="35446"/>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7">
            <a:extLst>
              <a:ext uri="{FF2B5EF4-FFF2-40B4-BE49-F238E27FC236}">
                <a16:creationId xmlns:a16="http://schemas.microsoft.com/office/drawing/2014/main" id="{8EBA583A-4DBF-4B1A-92FF-967FD7BFCD28}"/>
              </a:ext>
            </a:extLst>
          </p:cNvPr>
          <p:cNvSpPr>
            <a:spLocks/>
          </p:cNvSpPr>
          <p:nvPr/>
        </p:nvSpPr>
        <p:spPr bwMode="auto">
          <a:xfrm>
            <a:off x="5373864" y="1565946"/>
            <a:ext cx="26149" cy="406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8">
            <a:extLst>
              <a:ext uri="{FF2B5EF4-FFF2-40B4-BE49-F238E27FC236}">
                <a16:creationId xmlns:a16="http://schemas.microsoft.com/office/drawing/2014/main" id="{9A48298D-6802-4A73-8D3C-98D3872BC150}"/>
              </a:ext>
            </a:extLst>
          </p:cNvPr>
          <p:cNvSpPr>
            <a:spLocks/>
          </p:cNvSpPr>
          <p:nvPr/>
        </p:nvSpPr>
        <p:spPr bwMode="auto">
          <a:xfrm>
            <a:off x="5390134" y="1549095"/>
            <a:ext cx="9878" cy="19176"/>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9">
            <a:extLst>
              <a:ext uri="{FF2B5EF4-FFF2-40B4-BE49-F238E27FC236}">
                <a16:creationId xmlns:a16="http://schemas.microsoft.com/office/drawing/2014/main" id="{865238D4-2C4A-4F19-8815-EAC2B6B52BF6}"/>
              </a:ext>
            </a:extLst>
          </p:cNvPr>
          <p:cNvSpPr>
            <a:spLocks/>
          </p:cNvSpPr>
          <p:nvPr/>
        </p:nvSpPr>
        <p:spPr bwMode="auto">
          <a:xfrm>
            <a:off x="5343647" y="1485757"/>
            <a:ext cx="26149" cy="58108"/>
          </a:xfrm>
          <a:custGeom>
            <a:avLst/>
            <a:gdLst>
              <a:gd name="T0" fmla="*/ 0 w 45"/>
              <a:gd name="T1" fmla="*/ 0 h 100"/>
              <a:gd name="T2" fmla="*/ 2 w 45"/>
              <a:gd name="T3" fmla="*/ 19 h 100"/>
              <a:gd name="T4" fmla="*/ 2 w 45"/>
              <a:gd name="T5" fmla="*/ 100 h 100"/>
              <a:gd name="T6" fmla="*/ 28 w 45"/>
              <a:gd name="T7" fmla="*/ 100 h 100"/>
              <a:gd name="T8" fmla="*/ 45 w 45"/>
              <a:gd name="T9" fmla="*/ 21 h 100"/>
              <a:gd name="T10" fmla="*/ 45 w 45"/>
              <a:gd name="T11" fmla="*/ 0 h 100"/>
              <a:gd name="T12" fmla="*/ 0 w 4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5" h="100">
                <a:moveTo>
                  <a:pt x="0" y="0"/>
                </a:moveTo>
                <a:lnTo>
                  <a:pt x="2" y="19"/>
                </a:lnTo>
                <a:lnTo>
                  <a:pt x="2" y="100"/>
                </a:lnTo>
                <a:lnTo>
                  <a:pt x="28" y="100"/>
                </a:lnTo>
                <a:lnTo>
                  <a:pt x="45" y="21"/>
                </a:lnTo>
                <a:lnTo>
                  <a:pt x="45"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0">
            <a:extLst>
              <a:ext uri="{FF2B5EF4-FFF2-40B4-BE49-F238E27FC236}">
                <a16:creationId xmlns:a16="http://schemas.microsoft.com/office/drawing/2014/main" id="{4E280990-53D0-44AB-B644-DF3555A78C7B}"/>
              </a:ext>
            </a:extLst>
          </p:cNvPr>
          <p:cNvSpPr>
            <a:spLocks/>
          </p:cNvSpPr>
          <p:nvPr/>
        </p:nvSpPr>
        <p:spPr bwMode="auto">
          <a:xfrm>
            <a:off x="5359918" y="1485757"/>
            <a:ext cx="9878" cy="58108"/>
          </a:xfrm>
          <a:custGeom>
            <a:avLst/>
            <a:gdLst>
              <a:gd name="T0" fmla="*/ 9 w 17"/>
              <a:gd name="T1" fmla="*/ 0 h 100"/>
              <a:gd name="T2" fmla="*/ 9 w 17"/>
              <a:gd name="T3" fmla="*/ 21 h 100"/>
              <a:gd name="T4" fmla="*/ 0 w 17"/>
              <a:gd name="T5" fmla="*/ 100 h 100"/>
              <a:gd name="T6" fmla="*/ 17 w 17"/>
              <a:gd name="T7" fmla="*/ 21 h 100"/>
              <a:gd name="T8" fmla="*/ 17 w 17"/>
              <a:gd name="T9" fmla="*/ 0 h 100"/>
              <a:gd name="T10" fmla="*/ 9 w 17"/>
              <a:gd name="T11" fmla="*/ 0 h 100"/>
            </a:gdLst>
            <a:ahLst/>
            <a:cxnLst>
              <a:cxn ang="0">
                <a:pos x="T0" y="T1"/>
              </a:cxn>
              <a:cxn ang="0">
                <a:pos x="T2" y="T3"/>
              </a:cxn>
              <a:cxn ang="0">
                <a:pos x="T4" y="T5"/>
              </a:cxn>
              <a:cxn ang="0">
                <a:pos x="T6" y="T7"/>
              </a:cxn>
              <a:cxn ang="0">
                <a:pos x="T8" y="T9"/>
              </a:cxn>
              <a:cxn ang="0">
                <a:pos x="T10" y="T11"/>
              </a:cxn>
            </a:cxnLst>
            <a:rect l="0" t="0" r="r" b="b"/>
            <a:pathLst>
              <a:path w="17" h="100">
                <a:moveTo>
                  <a:pt x="9" y="0"/>
                </a:moveTo>
                <a:lnTo>
                  <a:pt x="9" y="21"/>
                </a:lnTo>
                <a:lnTo>
                  <a:pt x="0" y="100"/>
                </a:lnTo>
                <a:lnTo>
                  <a:pt x="17" y="21"/>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1">
            <a:extLst>
              <a:ext uri="{FF2B5EF4-FFF2-40B4-BE49-F238E27FC236}">
                <a16:creationId xmlns:a16="http://schemas.microsoft.com/office/drawing/2014/main" id="{7487B249-5412-44D7-8744-AB8F71B2C460}"/>
              </a:ext>
            </a:extLst>
          </p:cNvPr>
          <p:cNvSpPr>
            <a:spLocks/>
          </p:cNvSpPr>
          <p:nvPr/>
        </p:nvSpPr>
        <p:spPr bwMode="auto">
          <a:xfrm>
            <a:off x="5343647" y="1485757"/>
            <a:ext cx="5230" cy="58108"/>
          </a:xfrm>
          <a:custGeom>
            <a:avLst/>
            <a:gdLst>
              <a:gd name="T0" fmla="*/ 0 w 9"/>
              <a:gd name="T1" fmla="*/ 0 h 100"/>
              <a:gd name="T2" fmla="*/ 2 w 9"/>
              <a:gd name="T3" fmla="*/ 19 h 100"/>
              <a:gd name="T4" fmla="*/ 2 w 9"/>
              <a:gd name="T5" fmla="*/ 100 h 100"/>
              <a:gd name="T6" fmla="*/ 9 w 9"/>
              <a:gd name="T7" fmla="*/ 19 h 100"/>
              <a:gd name="T8" fmla="*/ 9 w 9"/>
              <a:gd name="T9" fmla="*/ 0 h 100"/>
              <a:gd name="T10" fmla="*/ 0 w 9"/>
              <a:gd name="T11" fmla="*/ 0 h 100"/>
            </a:gdLst>
            <a:ahLst/>
            <a:cxnLst>
              <a:cxn ang="0">
                <a:pos x="T0" y="T1"/>
              </a:cxn>
              <a:cxn ang="0">
                <a:pos x="T2" y="T3"/>
              </a:cxn>
              <a:cxn ang="0">
                <a:pos x="T4" y="T5"/>
              </a:cxn>
              <a:cxn ang="0">
                <a:pos x="T6" y="T7"/>
              </a:cxn>
              <a:cxn ang="0">
                <a:pos x="T8" y="T9"/>
              </a:cxn>
              <a:cxn ang="0">
                <a:pos x="T10" y="T11"/>
              </a:cxn>
            </a:cxnLst>
            <a:rect l="0" t="0" r="r" b="b"/>
            <a:pathLst>
              <a:path w="9" h="100">
                <a:moveTo>
                  <a:pt x="0" y="0"/>
                </a:moveTo>
                <a:lnTo>
                  <a:pt x="2" y="19"/>
                </a:lnTo>
                <a:lnTo>
                  <a:pt x="2" y="100"/>
                </a:lnTo>
                <a:lnTo>
                  <a:pt x="9" y="19"/>
                </a:lnTo>
                <a:lnTo>
                  <a:pt x="9"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26867FAE-5B38-4ED1-A50A-7718E5D9200E}"/>
              </a:ext>
            </a:extLst>
          </p:cNvPr>
          <p:cNvSpPr>
            <a:spLocks/>
          </p:cNvSpPr>
          <p:nvPr/>
        </p:nvSpPr>
        <p:spPr bwMode="auto">
          <a:xfrm>
            <a:off x="5344810" y="1532825"/>
            <a:ext cx="27311" cy="35446"/>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23">
            <a:extLst>
              <a:ext uri="{FF2B5EF4-FFF2-40B4-BE49-F238E27FC236}">
                <a16:creationId xmlns:a16="http://schemas.microsoft.com/office/drawing/2014/main" id="{27312BA5-5C26-44E7-84B7-EA9F97416BEC}"/>
              </a:ext>
            </a:extLst>
          </p:cNvPr>
          <p:cNvSpPr>
            <a:spLocks/>
          </p:cNvSpPr>
          <p:nvPr/>
        </p:nvSpPr>
        <p:spPr bwMode="auto">
          <a:xfrm>
            <a:off x="5344810" y="1565946"/>
            <a:ext cx="26149" cy="406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24">
            <a:extLst>
              <a:ext uri="{FF2B5EF4-FFF2-40B4-BE49-F238E27FC236}">
                <a16:creationId xmlns:a16="http://schemas.microsoft.com/office/drawing/2014/main" id="{E289C75D-1A05-4245-AEC6-9AC6E31B9F30}"/>
              </a:ext>
            </a:extLst>
          </p:cNvPr>
          <p:cNvSpPr>
            <a:spLocks/>
          </p:cNvSpPr>
          <p:nvPr/>
        </p:nvSpPr>
        <p:spPr bwMode="auto">
          <a:xfrm>
            <a:off x="5362242" y="1549095"/>
            <a:ext cx="8716" cy="19176"/>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25">
            <a:extLst>
              <a:ext uri="{FF2B5EF4-FFF2-40B4-BE49-F238E27FC236}">
                <a16:creationId xmlns:a16="http://schemas.microsoft.com/office/drawing/2014/main" id="{B80FBE15-F63B-4F96-A1E3-F29AACBFE625}"/>
              </a:ext>
            </a:extLst>
          </p:cNvPr>
          <p:cNvSpPr>
            <a:spLocks/>
          </p:cNvSpPr>
          <p:nvPr/>
        </p:nvSpPr>
        <p:spPr bwMode="auto">
          <a:xfrm>
            <a:off x="5388391" y="1348622"/>
            <a:ext cx="7554" cy="1162"/>
          </a:xfrm>
          <a:custGeom>
            <a:avLst/>
            <a:gdLst>
              <a:gd name="T0" fmla="*/ 0 w 13"/>
              <a:gd name="T1" fmla="*/ 0 h 2"/>
              <a:gd name="T2" fmla="*/ 13 w 13"/>
              <a:gd name="T3" fmla="*/ 2 h 2"/>
              <a:gd name="T4" fmla="*/ 13 w 13"/>
              <a:gd name="T5" fmla="*/ 2 h 2"/>
              <a:gd name="T6" fmla="*/ 0 w 13"/>
              <a:gd name="T7" fmla="*/ 0 h 2"/>
              <a:gd name="T8" fmla="*/ 0 w 13"/>
              <a:gd name="T9" fmla="*/ 0 h 2"/>
            </a:gdLst>
            <a:ahLst/>
            <a:cxnLst>
              <a:cxn ang="0">
                <a:pos x="T0" y="T1"/>
              </a:cxn>
              <a:cxn ang="0">
                <a:pos x="T2" y="T3"/>
              </a:cxn>
              <a:cxn ang="0">
                <a:pos x="T4" y="T5"/>
              </a:cxn>
              <a:cxn ang="0">
                <a:pos x="T6" y="T7"/>
              </a:cxn>
              <a:cxn ang="0">
                <a:pos x="T8" y="T9"/>
              </a:cxn>
            </a:cxnLst>
            <a:rect l="0" t="0" r="r" b="b"/>
            <a:pathLst>
              <a:path w="13" h="2">
                <a:moveTo>
                  <a:pt x="0" y="0"/>
                </a:moveTo>
                <a:lnTo>
                  <a:pt x="13" y="2"/>
                </a:lnTo>
                <a:lnTo>
                  <a:pt x="13"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26">
            <a:extLst>
              <a:ext uri="{FF2B5EF4-FFF2-40B4-BE49-F238E27FC236}">
                <a16:creationId xmlns:a16="http://schemas.microsoft.com/office/drawing/2014/main" id="{33779A84-97DF-4826-A52A-0A32F2972EBD}"/>
              </a:ext>
            </a:extLst>
          </p:cNvPr>
          <p:cNvSpPr>
            <a:spLocks/>
          </p:cNvSpPr>
          <p:nvPr/>
        </p:nvSpPr>
        <p:spPr bwMode="auto">
          <a:xfrm>
            <a:off x="5378512" y="1329447"/>
            <a:ext cx="0" cy="116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A5133E63-5C69-4CEE-992A-130BFD695124}"/>
              </a:ext>
            </a:extLst>
          </p:cNvPr>
          <p:cNvSpPr>
            <a:spLocks/>
          </p:cNvSpPr>
          <p:nvPr/>
        </p:nvSpPr>
        <p:spPr bwMode="auto">
          <a:xfrm>
            <a:off x="5363985" y="1324217"/>
            <a:ext cx="39513" cy="4416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28">
            <a:extLst>
              <a:ext uri="{FF2B5EF4-FFF2-40B4-BE49-F238E27FC236}">
                <a16:creationId xmlns:a16="http://schemas.microsoft.com/office/drawing/2014/main" id="{233298E7-E982-404E-8FE0-89B2196F009A}"/>
              </a:ext>
            </a:extLst>
          </p:cNvPr>
          <p:cNvSpPr>
            <a:spLocks/>
          </p:cNvSpPr>
          <p:nvPr/>
        </p:nvSpPr>
        <p:spPr bwMode="auto">
          <a:xfrm>
            <a:off x="5370958" y="1360825"/>
            <a:ext cx="12784" cy="3486"/>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29">
            <a:extLst>
              <a:ext uri="{FF2B5EF4-FFF2-40B4-BE49-F238E27FC236}">
                <a16:creationId xmlns:a16="http://schemas.microsoft.com/office/drawing/2014/main" id="{1CD09296-053B-4671-869C-22D95FD0425E}"/>
              </a:ext>
            </a:extLst>
          </p:cNvPr>
          <p:cNvSpPr>
            <a:spLocks/>
          </p:cNvSpPr>
          <p:nvPr/>
        </p:nvSpPr>
        <p:spPr bwMode="auto">
          <a:xfrm>
            <a:off x="5391296" y="1349784"/>
            <a:ext cx="4649" cy="4068"/>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30">
            <a:extLst>
              <a:ext uri="{FF2B5EF4-FFF2-40B4-BE49-F238E27FC236}">
                <a16:creationId xmlns:a16="http://schemas.microsoft.com/office/drawing/2014/main" id="{93FD4524-28B6-4887-BDFB-104EE380D598}"/>
              </a:ext>
            </a:extLst>
          </p:cNvPr>
          <p:cNvSpPr>
            <a:spLocks/>
          </p:cNvSpPr>
          <p:nvPr/>
        </p:nvSpPr>
        <p:spPr bwMode="auto">
          <a:xfrm>
            <a:off x="5393620" y="1349784"/>
            <a:ext cx="2324" cy="290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31">
            <a:extLst>
              <a:ext uri="{FF2B5EF4-FFF2-40B4-BE49-F238E27FC236}">
                <a16:creationId xmlns:a16="http://schemas.microsoft.com/office/drawing/2014/main" id="{41B66DD9-DEF0-48EE-9C0C-AF3F64ED90B2}"/>
              </a:ext>
            </a:extLst>
          </p:cNvPr>
          <p:cNvSpPr>
            <a:spLocks/>
          </p:cNvSpPr>
          <p:nvPr/>
        </p:nvSpPr>
        <p:spPr bwMode="auto">
          <a:xfrm>
            <a:off x="5391296" y="1334676"/>
            <a:ext cx="3486" cy="3486"/>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32">
            <a:extLst>
              <a:ext uri="{FF2B5EF4-FFF2-40B4-BE49-F238E27FC236}">
                <a16:creationId xmlns:a16="http://schemas.microsoft.com/office/drawing/2014/main" id="{4C8F2380-4E62-4761-94B5-0BB48A484B25}"/>
              </a:ext>
            </a:extLst>
          </p:cNvPr>
          <p:cNvSpPr>
            <a:spLocks/>
          </p:cNvSpPr>
          <p:nvPr/>
        </p:nvSpPr>
        <p:spPr bwMode="auto">
          <a:xfrm>
            <a:off x="5358755" y="1360825"/>
            <a:ext cx="28473" cy="16851"/>
          </a:xfrm>
          <a:custGeom>
            <a:avLst/>
            <a:gdLst>
              <a:gd name="T0" fmla="*/ 0 w 49"/>
              <a:gd name="T1" fmla="*/ 17 h 29"/>
              <a:gd name="T2" fmla="*/ 6 w 49"/>
              <a:gd name="T3" fmla="*/ 0 h 29"/>
              <a:gd name="T4" fmla="*/ 49 w 49"/>
              <a:gd name="T5" fmla="*/ 9 h 29"/>
              <a:gd name="T6" fmla="*/ 49 w 49"/>
              <a:gd name="T7" fmla="*/ 29 h 29"/>
              <a:gd name="T8" fmla="*/ 0 w 49"/>
              <a:gd name="T9" fmla="*/ 17 h 29"/>
            </a:gdLst>
            <a:ahLst/>
            <a:cxnLst>
              <a:cxn ang="0">
                <a:pos x="T0" y="T1"/>
              </a:cxn>
              <a:cxn ang="0">
                <a:pos x="T2" y="T3"/>
              </a:cxn>
              <a:cxn ang="0">
                <a:pos x="T4" y="T5"/>
              </a:cxn>
              <a:cxn ang="0">
                <a:pos x="T6" y="T7"/>
              </a:cxn>
              <a:cxn ang="0">
                <a:pos x="T8" y="T9"/>
              </a:cxn>
            </a:cxnLst>
            <a:rect l="0" t="0" r="r" b="b"/>
            <a:pathLst>
              <a:path w="49" h="29">
                <a:moveTo>
                  <a:pt x="0" y="17"/>
                </a:moveTo>
                <a:lnTo>
                  <a:pt x="6" y="0"/>
                </a:lnTo>
                <a:lnTo>
                  <a:pt x="49" y="9"/>
                </a:lnTo>
                <a:lnTo>
                  <a:pt x="49" y="29"/>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33">
            <a:extLst>
              <a:ext uri="{FF2B5EF4-FFF2-40B4-BE49-F238E27FC236}">
                <a16:creationId xmlns:a16="http://schemas.microsoft.com/office/drawing/2014/main" id="{A5CE7D25-FD88-431F-9C85-170CBD3B66DB}"/>
              </a:ext>
            </a:extLst>
          </p:cNvPr>
          <p:cNvSpPr>
            <a:spLocks/>
          </p:cNvSpPr>
          <p:nvPr/>
        </p:nvSpPr>
        <p:spPr bwMode="auto">
          <a:xfrm>
            <a:off x="5329120" y="1364311"/>
            <a:ext cx="80770" cy="126676"/>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34">
            <a:extLst>
              <a:ext uri="{FF2B5EF4-FFF2-40B4-BE49-F238E27FC236}">
                <a16:creationId xmlns:a16="http://schemas.microsoft.com/office/drawing/2014/main" id="{95D9BA1C-25C9-45F6-9A6E-C5E0F37820F0}"/>
              </a:ext>
            </a:extLst>
          </p:cNvPr>
          <p:cNvSpPr>
            <a:spLocks/>
          </p:cNvSpPr>
          <p:nvPr/>
        </p:nvSpPr>
        <p:spPr bwMode="auto">
          <a:xfrm>
            <a:off x="5329120" y="1367217"/>
            <a:ext cx="54622" cy="121446"/>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84261B63-22AA-499C-B4BE-E91EFC20EE19}"/>
              </a:ext>
            </a:extLst>
          </p:cNvPr>
          <p:cNvSpPr>
            <a:spLocks/>
          </p:cNvSpPr>
          <p:nvPr/>
        </p:nvSpPr>
        <p:spPr bwMode="auto">
          <a:xfrm>
            <a:off x="5356431" y="1419514"/>
            <a:ext cx="69149" cy="4300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36">
            <a:extLst>
              <a:ext uri="{FF2B5EF4-FFF2-40B4-BE49-F238E27FC236}">
                <a16:creationId xmlns:a16="http://schemas.microsoft.com/office/drawing/2014/main" id="{38DD9CE3-A0FF-43B5-9DA5-34971C6554B4}"/>
              </a:ext>
            </a:extLst>
          </p:cNvPr>
          <p:cNvSpPr>
            <a:spLocks/>
          </p:cNvSpPr>
          <p:nvPr/>
        </p:nvSpPr>
        <p:spPr bwMode="auto">
          <a:xfrm>
            <a:off x="5411053" y="1456122"/>
            <a:ext cx="15108" cy="15689"/>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37">
            <a:extLst>
              <a:ext uri="{FF2B5EF4-FFF2-40B4-BE49-F238E27FC236}">
                <a16:creationId xmlns:a16="http://schemas.microsoft.com/office/drawing/2014/main" id="{E0921E25-0719-4376-8F58-1B282C0D799E}"/>
              </a:ext>
            </a:extLst>
          </p:cNvPr>
          <p:cNvSpPr>
            <a:spLocks/>
          </p:cNvSpPr>
          <p:nvPr/>
        </p:nvSpPr>
        <p:spPr bwMode="auto">
          <a:xfrm>
            <a:off x="5412215" y="1453217"/>
            <a:ext cx="12203" cy="406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38">
            <a:extLst>
              <a:ext uri="{FF2B5EF4-FFF2-40B4-BE49-F238E27FC236}">
                <a16:creationId xmlns:a16="http://schemas.microsoft.com/office/drawing/2014/main" id="{9E86303E-F2C5-488E-B7C8-8FFB2566AB73}"/>
              </a:ext>
            </a:extLst>
          </p:cNvPr>
          <p:cNvSpPr>
            <a:spLocks/>
          </p:cNvSpPr>
          <p:nvPr/>
        </p:nvSpPr>
        <p:spPr bwMode="auto">
          <a:xfrm>
            <a:off x="5358755" y="1380001"/>
            <a:ext cx="62176" cy="87743"/>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39">
            <a:extLst>
              <a:ext uri="{FF2B5EF4-FFF2-40B4-BE49-F238E27FC236}">
                <a16:creationId xmlns:a16="http://schemas.microsoft.com/office/drawing/2014/main" id="{078B9B39-CEFF-495C-8297-7FFBC9C65ED1}"/>
              </a:ext>
            </a:extLst>
          </p:cNvPr>
          <p:cNvSpPr>
            <a:spLocks/>
          </p:cNvSpPr>
          <p:nvPr/>
        </p:nvSpPr>
        <p:spPr bwMode="auto">
          <a:xfrm>
            <a:off x="5358755" y="1381744"/>
            <a:ext cx="55784" cy="860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40">
            <a:extLst>
              <a:ext uri="{FF2B5EF4-FFF2-40B4-BE49-F238E27FC236}">
                <a16:creationId xmlns:a16="http://schemas.microsoft.com/office/drawing/2014/main" id="{F97EA5ED-EE26-4DF0-A81C-0605CED7BE64}"/>
              </a:ext>
            </a:extLst>
          </p:cNvPr>
          <p:cNvSpPr>
            <a:spLocks/>
          </p:cNvSpPr>
          <p:nvPr/>
        </p:nvSpPr>
        <p:spPr bwMode="auto">
          <a:xfrm>
            <a:off x="5340161" y="1302717"/>
            <a:ext cx="58108" cy="55203"/>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41">
            <a:extLst>
              <a:ext uri="{FF2B5EF4-FFF2-40B4-BE49-F238E27FC236}">
                <a16:creationId xmlns:a16="http://schemas.microsoft.com/office/drawing/2014/main" id="{ECB4327E-18B9-4765-854F-08F1AAD4F205}"/>
              </a:ext>
            </a:extLst>
          </p:cNvPr>
          <p:cNvSpPr>
            <a:spLocks/>
          </p:cNvSpPr>
          <p:nvPr/>
        </p:nvSpPr>
        <p:spPr bwMode="auto">
          <a:xfrm>
            <a:off x="5333769" y="1292838"/>
            <a:ext cx="65081" cy="49392"/>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42">
            <a:extLst>
              <a:ext uri="{FF2B5EF4-FFF2-40B4-BE49-F238E27FC236}">
                <a16:creationId xmlns:a16="http://schemas.microsoft.com/office/drawing/2014/main" id="{60FE97C3-9311-4F52-BA95-2DFF44BAE2D9}"/>
              </a:ext>
            </a:extLst>
          </p:cNvPr>
          <p:cNvSpPr>
            <a:spLocks/>
          </p:cNvSpPr>
          <p:nvPr/>
        </p:nvSpPr>
        <p:spPr bwMode="auto">
          <a:xfrm>
            <a:off x="5353526" y="1292838"/>
            <a:ext cx="45324" cy="29635"/>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43">
            <a:extLst>
              <a:ext uri="{FF2B5EF4-FFF2-40B4-BE49-F238E27FC236}">
                <a16:creationId xmlns:a16="http://schemas.microsoft.com/office/drawing/2014/main" id="{F698C06E-7CDB-4257-826B-F25A1ED3F4D0}"/>
              </a:ext>
            </a:extLst>
          </p:cNvPr>
          <p:cNvSpPr>
            <a:spLocks/>
          </p:cNvSpPr>
          <p:nvPr/>
        </p:nvSpPr>
        <p:spPr bwMode="auto">
          <a:xfrm>
            <a:off x="5336093" y="1300393"/>
            <a:ext cx="21500" cy="41838"/>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44">
            <a:extLst>
              <a:ext uri="{FF2B5EF4-FFF2-40B4-BE49-F238E27FC236}">
                <a16:creationId xmlns:a16="http://schemas.microsoft.com/office/drawing/2014/main" id="{86E056CD-74F6-4D77-BB5F-ADD1727F6E74}"/>
              </a:ext>
            </a:extLst>
          </p:cNvPr>
          <p:cNvSpPr>
            <a:spLocks/>
          </p:cNvSpPr>
          <p:nvPr/>
        </p:nvSpPr>
        <p:spPr bwMode="auto">
          <a:xfrm>
            <a:off x="5336093" y="1313176"/>
            <a:ext cx="66243" cy="30216"/>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45">
            <a:extLst>
              <a:ext uri="{FF2B5EF4-FFF2-40B4-BE49-F238E27FC236}">
                <a16:creationId xmlns:a16="http://schemas.microsoft.com/office/drawing/2014/main" id="{34E97C0A-EDC1-4B41-A216-8FE29BED050D}"/>
              </a:ext>
            </a:extLst>
          </p:cNvPr>
          <p:cNvSpPr>
            <a:spLocks noEditPoints="1"/>
          </p:cNvSpPr>
          <p:nvPr/>
        </p:nvSpPr>
        <p:spPr bwMode="auto">
          <a:xfrm>
            <a:off x="5200702" y="1619406"/>
            <a:ext cx="194081" cy="228946"/>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46">
            <a:extLst>
              <a:ext uri="{FF2B5EF4-FFF2-40B4-BE49-F238E27FC236}">
                <a16:creationId xmlns:a16="http://schemas.microsoft.com/office/drawing/2014/main" id="{E59BEC64-4413-43E0-BF68-AA9E085E0129}"/>
              </a:ext>
            </a:extLst>
          </p:cNvPr>
          <p:cNvSpPr>
            <a:spLocks/>
          </p:cNvSpPr>
          <p:nvPr/>
        </p:nvSpPr>
        <p:spPr bwMode="auto">
          <a:xfrm>
            <a:off x="5161769" y="1828595"/>
            <a:ext cx="272527" cy="84838"/>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47">
            <a:extLst>
              <a:ext uri="{FF2B5EF4-FFF2-40B4-BE49-F238E27FC236}">
                <a16:creationId xmlns:a16="http://schemas.microsoft.com/office/drawing/2014/main" id="{A2ADBB4E-3A0E-4FC2-84B3-3994F57DE828}"/>
              </a:ext>
            </a:extLst>
          </p:cNvPr>
          <p:cNvSpPr>
            <a:spLocks/>
          </p:cNvSpPr>
          <p:nvPr/>
        </p:nvSpPr>
        <p:spPr bwMode="auto">
          <a:xfrm>
            <a:off x="5161769" y="1841960"/>
            <a:ext cx="256838" cy="71473"/>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8">
            <a:extLst>
              <a:ext uri="{FF2B5EF4-FFF2-40B4-BE49-F238E27FC236}">
                <a16:creationId xmlns:a16="http://schemas.microsoft.com/office/drawing/2014/main" id="{854277B0-AC73-48A4-A5C3-3C7620BECF4B}"/>
              </a:ext>
            </a:extLst>
          </p:cNvPr>
          <p:cNvSpPr>
            <a:spLocks/>
          </p:cNvSpPr>
          <p:nvPr/>
        </p:nvSpPr>
        <p:spPr bwMode="auto">
          <a:xfrm>
            <a:off x="5161769" y="1828595"/>
            <a:ext cx="272527" cy="84838"/>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49">
            <a:extLst>
              <a:ext uri="{FF2B5EF4-FFF2-40B4-BE49-F238E27FC236}">
                <a16:creationId xmlns:a16="http://schemas.microsoft.com/office/drawing/2014/main" id="{FE0133BF-6042-4712-8299-7EBC86BC9F59}"/>
              </a:ext>
            </a:extLst>
          </p:cNvPr>
          <p:cNvSpPr>
            <a:spLocks noChangeArrowheads="1"/>
          </p:cNvSpPr>
          <p:nvPr/>
        </p:nvSpPr>
        <p:spPr bwMode="auto">
          <a:xfrm>
            <a:off x="5186756" y="1879730"/>
            <a:ext cx="68568" cy="6682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50">
            <a:extLst>
              <a:ext uri="{FF2B5EF4-FFF2-40B4-BE49-F238E27FC236}">
                <a16:creationId xmlns:a16="http://schemas.microsoft.com/office/drawing/2014/main" id="{9D5D78E9-166A-4F8E-BA93-E7B26BFFDB85}"/>
              </a:ext>
            </a:extLst>
          </p:cNvPr>
          <p:cNvSpPr>
            <a:spLocks noChangeArrowheads="1"/>
          </p:cNvSpPr>
          <p:nvPr/>
        </p:nvSpPr>
        <p:spPr bwMode="auto">
          <a:xfrm>
            <a:off x="5200702" y="1894257"/>
            <a:ext cx="39513" cy="37770"/>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52259BEF-B4D2-4951-B131-89DB01233F24}"/>
              </a:ext>
            </a:extLst>
          </p:cNvPr>
          <p:cNvSpPr>
            <a:spLocks/>
          </p:cNvSpPr>
          <p:nvPr/>
        </p:nvSpPr>
        <p:spPr bwMode="auto">
          <a:xfrm>
            <a:off x="5200702" y="1899487"/>
            <a:ext cx="33703" cy="32541"/>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Oval 52">
            <a:extLst>
              <a:ext uri="{FF2B5EF4-FFF2-40B4-BE49-F238E27FC236}">
                <a16:creationId xmlns:a16="http://schemas.microsoft.com/office/drawing/2014/main" id="{2F3E9226-D5CE-4077-89A3-AFA4B026444E}"/>
              </a:ext>
            </a:extLst>
          </p:cNvPr>
          <p:cNvSpPr>
            <a:spLocks noChangeArrowheads="1"/>
          </p:cNvSpPr>
          <p:nvPr/>
        </p:nvSpPr>
        <p:spPr bwMode="auto">
          <a:xfrm>
            <a:off x="5340161" y="1879730"/>
            <a:ext cx="68568" cy="6682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Oval 53">
            <a:extLst>
              <a:ext uri="{FF2B5EF4-FFF2-40B4-BE49-F238E27FC236}">
                <a16:creationId xmlns:a16="http://schemas.microsoft.com/office/drawing/2014/main" id="{040851BB-AF02-484A-9732-24894DC7CD47}"/>
              </a:ext>
            </a:extLst>
          </p:cNvPr>
          <p:cNvSpPr>
            <a:spLocks noChangeArrowheads="1"/>
          </p:cNvSpPr>
          <p:nvPr/>
        </p:nvSpPr>
        <p:spPr bwMode="auto">
          <a:xfrm>
            <a:off x="5354688" y="1894257"/>
            <a:ext cx="38932" cy="37770"/>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4">
            <a:extLst>
              <a:ext uri="{FF2B5EF4-FFF2-40B4-BE49-F238E27FC236}">
                <a16:creationId xmlns:a16="http://schemas.microsoft.com/office/drawing/2014/main" id="{748DC896-77AA-4C20-9A96-680F50DDE3E7}"/>
              </a:ext>
            </a:extLst>
          </p:cNvPr>
          <p:cNvSpPr>
            <a:spLocks/>
          </p:cNvSpPr>
          <p:nvPr/>
        </p:nvSpPr>
        <p:spPr bwMode="auto">
          <a:xfrm>
            <a:off x="5354688" y="1899487"/>
            <a:ext cx="33703" cy="32541"/>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5">
            <a:extLst>
              <a:ext uri="{FF2B5EF4-FFF2-40B4-BE49-F238E27FC236}">
                <a16:creationId xmlns:a16="http://schemas.microsoft.com/office/drawing/2014/main" id="{EA5DC3A4-FA51-40C0-92AB-7D90D76B805E}"/>
              </a:ext>
            </a:extLst>
          </p:cNvPr>
          <p:cNvSpPr>
            <a:spLocks noEditPoints="1"/>
          </p:cNvSpPr>
          <p:nvPr/>
        </p:nvSpPr>
        <p:spPr bwMode="auto">
          <a:xfrm>
            <a:off x="5153053" y="1463676"/>
            <a:ext cx="289959" cy="17025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42101025-589C-43BB-9683-CF5A2F6362C2}"/>
              </a:ext>
            </a:extLst>
          </p:cNvPr>
          <p:cNvSpPr>
            <a:spLocks/>
          </p:cNvSpPr>
          <p:nvPr/>
        </p:nvSpPr>
        <p:spPr bwMode="auto">
          <a:xfrm>
            <a:off x="5161769" y="1585122"/>
            <a:ext cx="256838" cy="48811"/>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7">
            <a:extLst>
              <a:ext uri="{FF2B5EF4-FFF2-40B4-BE49-F238E27FC236}">
                <a16:creationId xmlns:a16="http://schemas.microsoft.com/office/drawing/2014/main" id="{B96AA04A-C9B6-4A63-9B7F-837D4A3A6A2C}"/>
              </a:ext>
            </a:extLst>
          </p:cNvPr>
          <p:cNvSpPr>
            <a:spLocks/>
          </p:cNvSpPr>
          <p:nvPr/>
        </p:nvSpPr>
        <p:spPr bwMode="auto">
          <a:xfrm>
            <a:off x="5161769" y="1570014"/>
            <a:ext cx="272527" cy="63919"/>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62D9E77B-4EFC-4A2B-9CA4-21559FAA024A}"/>
              </a:ext>
            </a:extLst>
          </p:cNvPr>
          <p:cNvSpPr>
            <a:spLocks/>
          </p:cNvSpPr>
          <p:nvPr/>
        </p:nvSpPr>
        <p:spPr bwMode="auto">
          <a:xfrm>
            <a:off x="6855038" y="1472974"/>
            <a:ext cx="49392" cy="23650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9">
            <a:extLst>
              <a:ext uri="{FF2B5EF4-FFF2-40B4-BE49-F238E27FC236}">
                <a16:creationId xmlns:a16="http://schemas.microsoft.com/office/drawing/2014/main" id="{C578AA25-B7CC-4497-BC8F-25EB8C754389}"/>
              </a:ext>
            </a:extLst>
          </p:cNvPr>
          <p:cNvSpPr>
            <a:spLocks/>
          </p:cNvSpPr>
          <p:nvPr/>
        </p:nvSpPr>
        <p:spPr bwMode="auto">
          <a:xfrm>
            <a:off x="6882349" y="1472974"/>
            <a:ext cx="22081" cy="23650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6D022078-80C3-4AC0-B2FE-DDF167E15941}"/>
              </a:ext>
            </a:extLst>
          </p:cNvPr>
          <p:cNvSpPr>
            <a:spLocks/>
          </p:cNvSpPr>
          <p:nvPr/>
        </p:nvSpPr>
        <p:spPr bwMode="auto">
          <a:xfrm>
            <a:off x="6855038" y="1472974"/>
            <a:ext cx="20919" cy="23650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61">
            <a:extLst>
              <a:ext uri="{FF2B5EF4-FFF2-40B4-BE49-F238E27FC236}">
                <a16:creationId xmlns:a16="http://schemas.microsoft.com/office/drawing/2014/main" id="{2F0F8970-E564-4133-B951-515A7A8F2F75}"/>
              </a:ext>
            </a:extLst>
          </p:cNvPr>
          <p:cNvSpPr>
            <a:spLocks/>
          </p:cNvSpPr>
          <p:nvPr/>
        </p:nvSpPr>
        <p:spPr bwMode="auto">
          <a:xfrm>
            <a:off x="6284998" y="904095"/>
            <a:ext cx="191176" cy="183040"/>
          </a:xfrm>
          <a:custGeom>
            <a:avLst/>
            <a:gdLst>
              <a:gd name="T0" fmla="*/ 329 w 329"/>
              <a:gd name="T1" fmla="*/ 205 h 315"/>
              <a:gd name="T2" fmla="*/ 216 w 329"/>
              <a:gd name="T3" fmla="*/ 315 h 315"/>
              <a:gd name="T4" fmla="*/ 0 w 329"/>
              <a:gd name="T5" fmla="*/ 110 h 315"/>
              <a:gd name="T6" fmla="*/ 115 w 329"/>
              <a:gd name="T7" fmla="*/ 0 h 315"/>
              <a:gd name="T8" fmla="*/ 329 w 329"/>
              <a:gd name="T9" fmla="*/ 205 h 315"/>
            </a:gdLst>
            <a:ahLst/>
            <a:cxnLst>
              <a:cxn ang="0">
                <a:pos x="T0" y="T1"/>
              </a:cxn>
              <a:cxn ang="0">
                <a:pos x="T2" y="T3"/>
              </a:cxn>
              <a:cxn ang="0">
                <a:pos x="T4" y="T5"/>
              </a:cxn>
              <a:cxn ang="0">
                <a:pos x="T6" y="T7"/>
              </a:cxn>
              <a:cxn ang="0">
                <a:pos x="T8" y="T9"/>
              </a:cxn>
            </a:cxnLst>
            <a:rect l="0" t="0" r="r" b="b"/>
            <a:pathLst>
              <a:path w="329" h="315">
                <a:moveTo>
                  <a:pt x="329" y="205"/>
                </a:moveTo>
                <a:lnTo>
                  <a:pt x="216" y="315"/>
                </a:lnTo>
                <a:lnTo>
                  <a:pt x="0" y="110"/>
                </a:lnTo>
                <a:lnTo>
                  <a:pt x="115" y="0"/>
                </a:lnTo>
                <a:lnTo>
                  <a:pt x="329" y="20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62">
            <a:extLst>
              <a:ext uri="{FF2B5EF4-FFF2-40B4-BE49-F238E27FC236}">
                <a16:creationId xmlns:a16="http://schemas.microsoft.com/office/drawing/2014/main" id="{4F941A65-9843-4015-AEF8-72A3BF623CAA}"/>
              </a:ext>
            </a:extLst>
          </p:cNvPr>
          <p:cNvSpPr>
            <a:spLocks/>
          </p:cNvSpPr>
          <p:nvPr/>
        </p:nvSpPr>
        <p:spPr bwMode="auto">
          <a:xfrm>
            <a:off x="5884052" y="518839"/>
            <a:ext cx="456729" cy="438716"/>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3">
            <a:extLst>
              <a:ext uri="{FF2B5EF4-FFF2-40B4-BE49-F238E27FC236}">
                <a16:creationId xmlns:a16="http://schemas.microsoft.com/office/drawing/2014/main" id="{13DD8043-217A-47D2-9094-F7CE27BE9B83}"/>
              </a:ext>
            </a:extLst>
          </p:cNvPr>
          <p:cNvSpPr>
            <a:spLocks/>
          </p:cNvSpPr>
          <p:nvPr/>
        </p:nvSpPr>
        <p:spPr bwMode="auto">
          <a:xfrm>
            <a:off x="6377971" y="993001"/>
            <a:ext cx="840243" cy="805378"/>
          </a:xfrm>
          <a:custGeom>
            <a:avLst/>
            <a:gdLst>
              <a:gd name="T0" fmla="*/ 1446 w 1446"/>
              <a:gd name="T1" fmla="*/ 1233 h 1386"/>
              <a:gd name="T2" fmla="*/ 1285 w 1446"/>
              <a:gd name="T3" fmla="*/ 1386 h 1386"/>
              <a:gd name="T4" fmla="*/ 0 w 1446"/>
              <a:gd name="T5" fmla="*/ 153 h 1386"/>
              <a:gd name="T6" fmla="*/ 159 w 1446"/>
              <a:gd name="T7" fmla="*/ 0 h 1386"/>
              <a:gd name="T8" fmla="*/ 1446 w 1446"/>
              <a:gd name="T9" fmla="*/ 1233 h 1386"/>
            </a:gdLst>
            <a:ahLst/>
            <a:cxnLst>
              <a:cxn ang="0">
                <a:pos x="T0" y="T1"/>
              </a:cxn>
              <a:cxn ang="0">
                <a:pos x="T2" y="T3"/>
              </a:cxn>
              <a:cxn ang="0">
                <a:pos x="T4" y="T5"/>
              </a:cxn>
              <a:cxn ang="0">
                <a:pos x="T6" y="T7"/>
              </a:cxn>
              <a:cxn ang="0">
                <a:pos x="T8" y="T9"/>
              </a:cxn>
            </a:cxnLst>
            <a:rect l="0" t="0" r="r" b="b"/>
            <a:pathLst>
              <a:path w="1446" h="1386">
                <a:moveTo>
                  <a:pt x="1446" y="1233"/>
                </a:moveTo>
                <a:lnTo>
                  <a:pt x="1285" y="1386"/>
                </a:lnTo>
                <a:lnTo>
                  <a:pt x="0" y="153"/>
                </a:lnTo>
                <a:lnTo>
                  <a:pt x="159" y="0"/>
                </a:lnTo>
                <a:lnTo>
                  <a:pt x="1446" y="123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64">
            <a:extLst>
              <a:ext uri="{FF2B5EF4-FFF2-40B4-BE49-F238E27FC236}">
                <a16:creationId xmlns:a16="http://schemas.microsoft.com/office/drawing/2014/main" id="{82BF2CA6-5351-47F2-868D-16D533F69C19}"/>
              </a:ext>
            </a:extLst>
          </p:cNvPr>
          <p:cNvSpPr>
            <a:spLocks/>
          </p:cNvSpPr>
          <p:nvPr/>
        </p:nvSpPr>
        <p:spPr bwMode="auto">
          <a:xfrm>
            <a:off x="6275701" y="894798"/>
            <a:ext cx="86000" cy="8018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5">
            <a:extLst>
              <a:ext uri="{FF2B5EF4-FFF2-40B4-BE49-F238E27FC236}">
                <a16:creationId xmlns:a16="http://schemas.microsoft.com/office/drawing/2014/main" id="{806B248F-03A4-4D39-A63D-EFD42B6B00CD}"/>
              </a:ext>
            </a:extLst>
          </p:cNvPr>
          <p:cNvSpPr>
            <a:spLocks/>
          </p:cNvSpPr>
          <p:nvPr/>
        </p:nvSpPr>
        <p:spPr bwMode="auto">
          <a:xfrm>
            <a:off x="6063025" y="690839"/>
            <a:ext cx="63338" cy="59270"/>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6">
            <a:extLst>
              <a:ext uri="{FF2B5EF4-FFF2-40B4-BE49-F238E27FC236}">
                <a16:creationId xmlns:a16="http://schemas.microsoft.com/office/drawing/2014/main" id="{8582C966-9FD8-4D62-BB95-0ADA8A50F264}"/>
              </a:ext>
            </a:extLst>
          </p:cNvPr>
          <p:cNvSpPr>
            <a:spLocks/>
          </p:cNvSpPr>
          <p:nvPr/>
        </p:nvSpPr>
        <p:spPr bwMode="auto">
          <a:xfrm>
            <a:off x="6364025" y="979055"/>
            <a:ext cx="120865" cy="115054"/>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67">
            <a:extLst>
              <a:ext uri="{FF2B5EF4-FFF2-40B4-BE49-F238E27FC236}">
                <a16:creationId xmlns:a16="http://schemas.microsoft.com/office/drawing/2014/main" id="{A97A609E-52C5-4194-A693-5C3EFA6AD5E9}"/>
              </a:ext>
            </a:extLst>
          </p:cNvPr>
          <p:cNvSpPr>
            <a:spLocks/>
          </p:cNvSpPr>
          <p:nvPr/>
        </p:nvSpPr>
        <p:spPr bwMode="auto">
          <a:xfrm>
            <a:off x="6444214" y="998231"/>
            <a:ext cx="774000" cy="718216"/>
          </a:xfrm>
          <a:custGeom>
            <a:avLst/>
            <a:gdLst>
              <a:gd name="T0" fmla="*/ 1332 w 1332"/>
              <a:gd name="T1" fmla="*/ 1224 h 1236"/>
              <a:gd name="T2" fmla="*/ 1319 w 1332"/>
              <a:gd name="T3" fmla="*/ 1236 h 1236"/>
              <a:gd name="T4" fmla="*/ 0 w 1332"/>
              <a:gd name="T5" fmla="*/ 56 h 1236"/>
              <a:gd name="T6" fmla="*/ 57 w 1332"/>
              <a:gd name="T7" fmla="*/ 0 h 1236"/>
              <a:gd name="T8" fmla="*/ 1332 w 1332"/>
              <a:gd name="T9" fmla="*/ 1224 h 1236"/>
            </a:gdLst>
            <a:ahLst/>
            <a:cxnLst>
              <a:cxn ang="0">
                <a:pos x="T0" y="T1"/>
              </a:cxn>
              <a:cxn ang="0">
                <a:pos x="T2" y="T3"/>
              </a:cxn>
              <a:cxn ang="0">
                <a:pos x="T4" y="T5"/>
              </a:cxn>
              <a:cxn ang="0">
                <a:pos x="T6" y="T7"/>
              </a:cxn>
              <a:cxn ang="0">
                <a:pos x="T8" y="T9"/>
              </a:cxn>
            </a:cxnLst>
            <a:rect l="0" t="0" r="r" b="b"/>
            <a:pathLst>
              <a:path w="1332" h="1236">
                <a:moveTo>
                  <a:pt x="1332" y="1224"/>
                </a:moveTo>
                <a:lnTo>
                  <a:pt x="1319" y="1236"/>
                </a:lnTo>
                <a:lnTo>
                  <a:pt x="0" y="56"/>
                </a:lnTo>
                <a:lnTo>
                  <a:pt x="57" y="0"/>
                </a:lnTo>
                <a:lnTo>
                  <a:pt x="1332" y="1224"/>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9034A774-5A57-4106-8138-137D77A0BD87}"/>
              </a:ext>
            </a:extLst>
          </p:cNvPr>
          <p:cNvSpPr>
            <a:spLocks/>
          </p:cNvSpPr>
          <p:nvPr/>
        </p:nvSpPr>
        <p:spPr bwMode="auto">
          <a:xfrm>
            <a:off x="6384363" y="1055758"/>
            <a:ext cx="747851" cy="742621"/>
          </a:xfrm>
          <a:custGeom>
            <a:avLst/>
            <a:gdLst>
              <a:gd name="T0" fmla="*/ 1274 w 1287"/>
              <a:gd name="T1" fmla="*/ 1278 h 1278"/>
              <a:gd name="T2" fmla="*/ 1287 w 1287"/>
              <a:gd name="T3" fmla="*/ 1267 h 1278"/>
              <a:gd name="T4" fmla="*/ 56 w 1287"/>
              <a:gd name="T5" fmla="*/ 0 h 1278"/>
              <a:gd name="T6" fmla="*/ 0 w 1287"/>
              <a:gd name="T7" fmla="*/ 56 h 1278"/>
              <a:gd name="T8" fmla="*/ 1274 w 1287"/>
              <a:gd name="T9" fmla="*/ 1278 h 1278"/>
            </a:gdLst>
            <a:ahLst/>
            <a:cxnLst>
              <a:cxn ang="0">
                <a:pos x="T0" y="T1"/>
              </a:cxn>
              <a:cxn ang="0">
                <a:pos x="T2" y="T3"/>
              </a:cxn>
              <a:cxn ang="0">
                <a:pos x="T4" y="T5"/>
              </a:cxn>
              <a:cxn ang="0">
                <a:pos x="T6" y="T7"/>
              </a:cxn>
              <a:cxn ang="0">
                <a:pos x="T8" y="T9"/>
              </a:cxn>
            </a:cxnLst>
            <a:rect l="0" t="0" r="r" b="b"/>
            <a:pathLst>
              <a:path w="1287" h="1278">
                <a:moveTo>
                  <a:pt x="1274" y="1278"/>
                </a:moveTo>
                <a:lnTo>
                  <a:pt x="1287" y="1267"/>
                </a:lnTo>
                <a:lnTo>
                  <a:pt x="56" y="0"/>
                </a:lnTo>
                <a:lnTo>
                  <a:pt x="0" y="56"/>
                </a:lnTo>
                <a:lnTo>
                  <a:pt x="1274" y="1278"/>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0A15BF02-AE8F-405D-8221-0E2C10EF2D85}"/>
              </a:ext>
            </a:extLst>
          </p:cNvPr>
          <p:cNvSpPr>
            <a:spLocks/>
          </p:cNvSpPr>
          <p:nvPr/>
        </p:nvSpPr>
        <p:spPr bwMode="auto">
          <a:xfrm>
            <a:off x="6716741" y="1709473"/>
            <a:ext cx="524716" cy="7205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Oval 70">
            <a:extLst>
              <a:ext uri="{FF2B5EF4-FFF2-40B4-BE49-F238E27FC236}">
                <a16:creationId xmlns:a16="http://schemas.microsoft.com/office/drawing/2014/main" id="{E2B12A6E-068F-4F23-818D-B9B82D5A01AE}"/>
              </a:ext>
            </a:extLst>
          </p:cNvPr>
          <p:cNvSpPr>
            <a:spLocks noChangeArrowheads="1"/>
          </p:cNvSpPr>
          <p:nvPr/>
        </p:nvSpPr>
        <p:spPr bwMode="auto">
          <a:xfrm>
            <a:off x="6477336" y="1802446"/>
            <a:ext cx="149919"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2430FAE-7FE1-4340-B6CE-DA4973F8DDF0}"/>
              </a:ext>
            </a:extLst>
          </p:cNvPr>
          <p:cNvSpPr>
            <a:spLocks noChangeArrowheads="1"/>
          </p:cNvSpPr>
          <p:nvPr/>
        </p:nvSpPr>
        <p:spPr bwMode="auto">
          <a:xfrm>
            <a:off x="6778917" y="1802446"/>
            <a:ext cx="150500"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72">
            <a:extLst>
              <a:ext uri="{FF2B5EF4-FFF2-40B4-BE49-F238E27FC236}">
                <a16:creationId xmlns:a16="http://schemas.microsoft.com/office/drawing/2014/main" id="{B6003FB8-9CCD-4AE2-8567-145DB761BFC8}"/>
              </a:ext>
            </a:extLst>
          </p:cNvPr>
          <p:cNvSpPr>
            <a:spLocks noChangeArrowheads="1"/>
          </p:cNvSpPr>
          <p:nvPr/>
        </p:nvSpPr>
        <p:spPr bwMode="auto">
          <a:xfrm>
            <a:off x="7007863" y="1802446"/>
            <a:ext cx="150500"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73">
            <a:extLst>
              <a:ext uri="{FF2B5EF4-FFF2-40B4-BE49-F238E27FC236}">
                <a16:creationId xmlns:a16="http://schemas.microsoft.com/office/drawing/2014/main" id="{B961404E-A795-43FD-9FBC-B00FF76484CE}"/>
              </a:ext>
            </a:extLst>
          </p:cNvPr>
          <p:cNvSpPr>
            <a:spLocks/>
          </p:cNvSpPr>
          <p:nvPr/>
        </p:nvSpPr>
        <p:spPr bwMode="auto">
          <a:xfrm>
            <a:off x="6370417" y="1565946"/>
            <a:ext cx="269040" cy="308554"/>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74">
            <a:extLst>
              <a:ext uri="{FF2B5EF4-FFF2-40B4-BE49-F238E27FC236}">
                <a16:creationId xmlns:a16="http://schemas.microsoft.com/office/drawing/2014/main" id="{CD67C8D7-7C36-4A77-88C8-0DA5D33E7638}"/>
              </a:ext>
            </a:extLst>
          </p:cNvPr>
          <p:cNvSpPr>
            <a:spLocks/>
          </p:cNvSpPr>
          <p:nvPr/>
        </p:nvSpPr>
        <p:spPr bwMode="auto">
          <a:xfrm>
            <a:off x="6803903" y="1781527"/>
            <a:ext cx="2324" cy="1162"/>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75">
            <a:extLst>
              <a:ext uri="{FF2B5EF4-FFF2-40B4-BE49-F238E27FC236}">
                <a16:creationId xmlns:a16="http://schemas.microsoft.com/office/drawing/2014/main" id="{387CC855-DC59-4DFA-ABEF-5E87E1D6D137}"/>
              </a:ext>
            </a:extLst>
          </p:cNvPr>
          <p:cNvSpPr>
            <a:spLocks/>
          </p:cNvSpPr>
          <p:nvPr/>
        </p:nvSpPr>
        <p:spPr bwMode="auto">
          <a:xfrm>
            <a:off x="6635390" y="1781527"/>
            <a:ext cx="2905" cy="1162"/>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6">
            <a:extLst>
              <a:ext uri="{FF2B5EF4-FFF2-40B4-BE49-F238E27FC236}">
                <a16:creationId xmlns:a16="http://schemas.microsoft.com/office/drawing/2014/main" id="{9E81A2A7-220F-4AD8-9056-45A6A3E43584}"/>
              </a:ext>
            </a:extLst>
          </p:cNvPr>
          <p:cNvSpPr>
            <a:spLocks/>
          </p:cNvSpPr>
          <p:nvPr/>
        </p:nvSpPr>
        <p:spPr bwMode="auto">
          <a:xfrm>
            <a:off x="6370417" y="1565946"/>
            <a:ext cx="99946" cy="308554"/>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79E5B07E-7816-4A4F-9589-1FE48F9B3D38}"/>
              </a:ext>
            </a:extLst>
          </p:cNvPr>
          <p:cNvSpPr>
            <a:spLocks noChangeArrowheads="1"/>
          </p:cNvSpPr>
          <p:nvPr/>
        </p:nvSpPr>
        <p:spPr bwMode="auto">
          <a:xfrm>
            <a:off x="5896255" y="567069"/>
            <a:ext cx="17432" cy="52820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78">
            <a:extLst>
              <a:ext uri="{FF2B5EF4-FFF2-40B4-BE49-F238E27FC236}">
                <a16:creationId xmlns:a16="http://schemas.microsoft.com/office/drawing/2014/main" id="{A91E7E08-A29C-41E9-A78B-FB2043A6008B}"/>
              </a:ext>
            </a:extLst>
          </p:cNvPr>
          <p:cNvSpPr>
            <a:spLocks/>
          </p:cNvSpPr>
          <p:nvPr/>
        </p:nvSpPr>
        <p:spPr bwMode="auto">
          <a:xfrm>
            <a:off x="6541255" y="1565946"/>
            <a:ext cx="715310" cy="308554"/>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79">
            <a:extLst>
              <a:ext uri="{FF2B5EF4-FFF2-40B4-BE49-F238E27FC236}">
                <a16:creationId xmlns:a16="http://schemas.microsoft.com/office/drawing/2014/main" id="{2CF4AFC0-6F37-4F8A-ADED-5EFE8DA1A1C6}"/>
              </a:ext>
            </a:extLst>
          </p:cNvPr>
          <p:cNvSpPr>
            <a:spLocks/>
          </p:cNvSpPr>
          <p:nvPr/>
        </p:nvSpPr>
        <p:spPr bwMode="auto">
          <a:xfrm>
            <a:off x="6541255" y="1565946"/>
            <a:ext cx="236500" cy="308554"/>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80">
            <a:extLst>
              <a:ext uri="{FF2B5EF4-FFF2-40B4-BE49-F238E27FC236}">
                <a16:creationId xmlns:a16="http://schemas.microsoft.com/office/drawing/2014/main" id="{5563EA02-6E05-4530-A736-52D69E2E96B7}"/>
              </a:ext>
            </a:extLst>
          </p:cNvPr>
          <p:cNvSpPr>
            <a:spLocks/>
          </p:cNvSpPr>
          <p:nvPr/>
        </p:nvSpPr>
        <p:spPr bwMode="auto">
          <a:xfrm>
            <a:off x="6557525" y="18599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81">
            <a:extLst>
              <a:ext uri="{FF2B5EF4-FFF2-40B4-BE49-F238E27FC236}">
                <a16:creationId xmlns:a16="http://schemas.microsoft.com/office/drawing/2014/main" id="{7ACD7058-57AF-4D0E-B1C0-6AF4FAD807A0}"/>
              </a:ext>
            </a:extLst>
          </p:cNvPr>
          <p:cNvSpPr>
            <a:spLocks/>
          </p:cNvSpPr>
          <p:nvPr/>
        </p:nvSpPr>
        <p:spPr bwMode="auto">
          <a:xfrm>
            <a:off x="6557525" y="1862879"/>
            <a:ext cx="0" cy="116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82">
            <a:extLst>
              <a:ext uri="{FF2B5EF4-FFF2-40B4-BE49-F238E27FC236}">
                <a16:creationId xmlns:a16="http://schemas.microsoft.com/office/drawing/2014/main" id="{8C4C98C8-4AE6-445B-A717-C834D820CA68}"/>
              </a:ext>
            </a:extLst>
          </p:cNvPr>
          <p:cNvSpPr>
            <a:spLocks/>
          </p:cNvSpPr>
          <p:nvPr/>
        </p:nvSpPr>
        <p:spPr bwMode="auto">
          <a:xfrm>
            <a:off x="6557525" y="18692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83">
            <a:extLst>
              <a:ext uri="{FF2B5EF4-FFF2-40B4-BE49-F238E27FC236}">
                <a16:creationId xmlns:a16="http://schemas.microsoft.com/office/drawing/2014/main" id="{ED691AEC-43D4-4144-8304-133DA152CD73}"/>
              </a:ext>
            </a:extLst>
          </p:cNvPr>
          <p:cNvSpPr>
            <a:spLocks/>
          </p:cNvSpPr>
          <p:nvPr/>
        </p:nvSpPr>
        <p:spPr bwMode="auto">
          <a:xfrm>
            <a:off x="6573214" y="1781527"/>
            <a:ext cx="683351" cy="9297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84">
            <a:extLst>
              <a:ext uri="{FF2B5EF4-FFF2-40B4-BE49-F238E27FC236}">
                <a16:creationId xmlns:a16="http://schemas.microsoft.com/office/drawing/2014/main" id="{7B2B71E3-3FE7-4332-B578-165F5168A1DE}"/>
              </a:ext>
            </a:extLst>
          </p:cNvPr>
          <p:cNvSpPr>
            <a:spLocks/>
          </p:cNvSpPr>
          <p:nvPr/>
        </p:nvSpPr>
        <p:spPr bwMode="auto">
          <a:xfrm>
            <a:off x="6588322" y="1599649"/>
            <a:ext cx="159216" cy="18187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85">
            <a:extLst>
              <a:ext uri="{FF2B5EF4-FFF2-40B4-BE49-F238E27FC236}">
                <a16:creationId xmlns:a16="http://schemas.microsoft.com/office/drawing/2014/main" id="{9765BB9E-0ED3-4B16-93C5-9EFEEA72CDF2}"/>
              </a:ext>
            </a:extLst>
          </p:cNvPr>
          <p:cNvSpPr>
            <a:spLocks/>
          </p:cNvSpPr>
          <p:nvPr/>
        </p:nvSpPr>
        <p:spPr bwMode="auto">
          <a:xfrm>
            <a:off x="6588322" y="1599649"/>
            <a:ext cx="159216" cy="18187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Oval 86">
            <a:extLst>
              <a:ext uri="{FF2B5EF4-FFF2-40B4-BE49-F238E27FC236}">
                <a16:creationId xmlns:a16="http://schemas.microsoft.com/office/drawing/2014/main" id="{2C8297FF-6E0E-4214-980E-9B686858A50A}"/>
              </a:ext>
            </a:extLst>
          </p:cNvPr>
          <p:cNvSpPr>
            <a:spLocks noChangeArrowheads="1"/>
          </p:cNvSpPr>
          <p:nvPr/>
        </p:nvSpPr>
        <p:spPr bwMode="auto">
          <a:xfrm>
            <a:off x="6592390" y="1802446"/>
            <a:ext cx="149338"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Oval 87">
            <a:extLst>
              <a:ext uri="{FF2B5EF4-FFF2-40B4-BE49-F238E27FC236}">
                <a16:creationId xmlns:a16="http://schemas.microsoft.com/office/drawing/2014/main" id="{65753F0F-73BF-4726-B883-DA9FFD420106}"/>
              </a:ext>
            </a:extLst>
          </p:cNvPr>
          <p:cNvSpPr>
            <a:spLocks noChangeArrowheads="1"/>
          </p:cNvSpPr>
          <p:nvPr/>
        </p:nvSpPr>
        <p:spPr bwMode="auto">
          <a:xfrm>
            <a:off x="6627255" y="1836149"/>
            <a:ext cx="79608" cy="77284"/>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Oval 88">
            <a:extLst>
              <a:ext uri="{FF2B5EF4-FFF2-40B4-BE49-F238E27FC236}">
                <a16:creationId xmlns:a16="http://schemas.microsoft.com/office/drawing/2014/main" id="{2D3A5AA5-529A-4502-BBA7-4BF0AE70B288}"/>
              </a:ext>
            </a:extLst>
          </p:cNvPr>
          <p:cNvSpPr>
            <a:spLocks noChangeArrowheads="1"/>
          </p:cNvSpPr>
          <p:nvPr/>
        </p:nvSpPr>
        <p:spPr bwMode="auto">
          <a:xfrm>
            <a:off x="7052606" y="1802446"/>
            <a:ext cx="150500"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Oval 89">
            <a:extLst>
              <a:ext uri="{FF2B5EF4-FFF2-40B4-BE49-F238E27FC236}">
                <a16:creationId xmlns:a16="http://schemas.microsoft.com/office/drawing/2014/main" id="{0F660949-6F84-4185-B5B5-2D81016A0D11}"/>
              </a:ext>
            </a:extLst>
          </p:cNvPr>
          <p:cNvSpPr>
            <a:spLocks noChangeArrowheads="1"/>
          </p:cNvSpPr>
          <p:nvPr/>
        </p:nvSpPr>
        <p:spPr bwMode="auto">
          <a:xfrm>
            <a:off x="6893390" y="1802446"/>
            <a:ext cx="149338" cy="14410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90">
            <a:extLst>
              <a:ext uri="{FF2B5EF4-FFF2-40B4-BE49-F238E27FC236}">
                <a16:creationId xmlns:a16="http://schemas.microsoft.com/office/drawing/2014/main" id="{807C2A11-CB65-48B1-9A73-38C1375EC855}"/>
              </a:ext>
            </a:extLst>
          </p:cNvPr>
          <p:cNvSpPr>
            <a:spLocks/>
          </p:cNvSpPr>
          <p:nvPr/>
        </p:nvSpPr>
        <p:spPr bwMode="auto">
          <a:xfrm>
            <a:off x="6627255" y="1847190"/>
            <a:ext cx="67986" cy="66243"/>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91">
            <a:extLst>
              <a:ext uri="{FF2B5EF4-FFF2-40B4-BE49-F238E27FC236}">
                <a16:creationId xmlns:a16="http://schemas.microsoft.com/office/drawing/2014/main" id="{1782537B-1164-4CD4-8908-504CCE4A6B71}"/>
              </a:ext>
            </a:extLst>
          </p:cNvPr>
          <p:cNvSpPr>
            <a:spLocks/>
          </p:cNvSpPr>
          <p:nvPr/>
        </p:nvSpPr>
        <p:spPr bwMode="auto">
          <a:xfrm>
            <a:off x="6421552" y="1807676"/>
            <a:ext cx="94716" cy="12784"/>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92">
            <a:extLst>
              <a:ext uri="{FF2B5EF4-FFF2-40B4-BE49-F238E27FC236}">
                <a16:creationId xmlns:a16="http://schemas.microsoft.com/office/drawing/2014/main" id="{6E42EAD8-5210-4ECE-B186-EB4CCF77A415}"/>
              </a:ext>
            </a:extLst>
          </p:cNvPr>
          <p:cNvSpPr>
            <a:spLocks/>
          </p:cNvSpPr>
          <p:nvPr/>
        </p:nvSpPr>
        <p:spPr bwMode="auto">
          <a:xfrm>
            <a:off x="6421552" y="1836149"/>
            <a:ext cx="94716" cy="12203"/>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93">
            <a:extLst>
              <a:ext uri="{FF2B5EF4-FFF2-40B4-BE49-F238E27FC236}">
                <a16:creationId xmlns:a16="http://schemas.microsoft.com/office/drawing/2014/main" id="{82F63302-5622-4411-B4EA-B7EB97F7F5AD}"/>
              </a:ext>
            </a:extLst>
          </p:cNvPr>
          <p:cNvSpPr>
            <a:spLocks/>
          </p:cNvSpPr>
          <p:nvPr/>
        </p:nvSpPr>
        <p:spPr bwMode="auto">
          <a:xfrm>
            <a:off x="6396566" y="1599649"/>
            <a:ext cx="178392" cy="183040"/>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4">
            <a:extLst>
              <a:ext uri="{FF2B5EF4-FFF2-40B4-BE49-F238E27FC236}">
                <a16:creationId xmlns:a16="http://schemas.microsoft.com/office/drawing/2014/main" id="{1797C6E6-9E5E-4563-BACD-F9C14111DEFD}"/>
              </a:ext>
            </a:extLst>
          </p:cNvPr>
          <p:cNvSpPr>
            <a:spLocks/>
          </p:cNvSpPr>
          <p:nvPr/>
        </p:nvSpPr>
        <p:spPr bwMode="auto">
          <a:xfrm>
            <a:off x="6396566" y="1599649"/>
            <a:ext cx="145851" cy="183040"/>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5">
            <a:extLst>
              <a:ext uri="{FF2B5EF4-FFF2-40B4-BE49-F238E27FC236}">
                <a16:creationId xmlns:a16="http://schemas.microsoft.com/office/drawing/2014/main" id="{45C144C7-7529-4A37-A605-16D2614CB43B}"/>
              </a:ext>
            </a:extLst>
          </p:cNvPr>
          <p:cNvSpPr>
            <a:spLocks noEditPoints="1"/>
          </p:cNvSpPr>
          <p:nvPr/>
        </p:nvSpPr>
        <p:spPr bwMode="auto">
          <a:xfrm>
            <a:off x="5645228" y="1151055"/>
            <a:ext cx="221392" cy="21209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96">
            <a:extLst>
              <a:ext uri="{FF2B5EF4-FFF2-40B4-BE49-F238E27FC236}">
                <a16:creationId xmlns:a16="http://schemas.microsoft.com/office/drawing/2014/main" id="{80D9EE33-DB46-428B-8E9F-26D901B0B44E}"/>
              </a:ext>
            </a:extLst>
          </p:cNvPr>
          <p:cNvSpPr>
            <a:spLocks noEditPoints="1"/>
          </p:cNvSpPr>
          <p:nvPr/>
        </p:nvSpPr>
        <p:spPr bwMode="auto">
          <a:xfrm>
            <a:off x="5529012" y="1323636"/>
            <a:ext cx="200473" cy="1935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97">
            <a:extLst>
              <a:ext uri="{FF2B5EF4-FFF2-40B4-BE49-F238E27FC236}">
                <a16:creationId xmlns:a16="http://schemas.microsoft.com/office/drawing/2014/main" id="{1AC4FFA9-6681-443A-A71F-35853E4F4189}"/>
              </a:ext>
            </a:extLst>
          </p:cNvPr>
          <p:cNvSpPr>
            <a:spLocks noEditPoints="1"/>
          </p:cNvSpPr>
          <p:nvPr/>
        </p:nvSpPr>
        <p:spPr bwMode="auto">
          <a:xfrm>
            <a:off x="5810255" y="1267852"/>
            <a:ext cx="281824" cy="270784"/>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98">
            <a:extLst>
              <a:ext uri="{FF2B5EF4-FFF2-40B4-BE49-F238E27FC236}">
                <a16:creationId xmlns:a16="http://schemas.microsoft.com/office/drawing/2014/main" id="{AD61D051-4515-4643-8738-5772BB2D9D07}"/>
              </a:ext>
            </a:extLst>
          </p:cNvPr>
          <p:cNvSpPr>
            <a:spLocks noEditPoints="1"/>
          </p:cNvSpPr>
          <p:nvPr/>
        </p:nvSpPr>
        <p:spPr bwMode="auto">
          <a:xfrm>
            <a:off x="6088012" y="1274244"/>
            <a:ext cx="179554" cy="173743"/>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99">
            <a:extLst>
              <a:ext uri="{FF2B5EF4-FFF2-40B4-BE49-F238E27FC236}">
                <a16:creationId xmlns:a16="http://schemas.microsoft.com/office/drawing/2014/main" id="{023EFCF5-A81C-4BD9-80B7-BA5D41C22A24}"/>
              </a:ext>
            </a:extLst>
          </p:cNvPr>
          <p:cNvSpPr>
            <a:spLocks/>
          </p:cNvSpPr>
          <p:nvPr/>
        </p:nvSpPr>
        <p:spPr bwMode="auto">
          <a:xfrm>
            <a:off x="5491823" y="1463676"/>
            <a:ext cx="815256" cy="15979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00">
            <a:extLst>
              <a:ext uri="{FF2B5EF4-FFF2-40B4-BE49-F238E27FC236}">
                <a16:creationId xmlns:a16="http://schemas.microsoft.com/office/drawing/2014/main" id="{A0D7E8E5-2A3D-4C6C-A180-4FFC06B0973B}"/>
              </a:ext>
            </a:extLst>
          </p:cNvPr>
          <p:cNvSpPr>
            <a:spLocks/>
          </p:cNvSpPr>
          <p:nvPr/>
        </p:nvSpPr>
        <p:spPr bwMode="auto">
          <a:xfrm>
            <a:off x="5523201" y="1463676"/>
            <a:ext cx="783878" cy="15979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01">
            <a:extLst>
              <a:ext uri="{FF2B5EF4-FFF2-40B4-BE49-F238E27FC236}">
                <a16:creationId xmlns:a16="http://schemas.microsoft.com/office/drawing/2014/main" id="{E84F562D-683F-4391-91AB-64183310ECA2}"/>
              </a:ext>
            </a:extLst>
          </p:cNvPr>
          <p:cNvSpPr>
            <a:spLocks/>
          </p:cNvSpPr>
          <p:nvPr/>
        </p:nvSpPr>
        <p:spPr bwMode="auto">
          <a:xfrm>
            <a:off x="5494147" y="920947"/>
            <a:ext cx="810608" cy="286473"/>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102">
            <a:extLst>
              <a:ext uri="{FF2B5EF4-FFF2-40B4-BE49-F238E27FC236}">
                <a16:creationId xmlns:a16="http://schemas.microsoft.com/office/drawing/2014/main" id="{77C9F530-FE65-4D07-8881-B9A1006F5C29}"/>
              </a:ext>
            </a:extLst>
          </p:cNvPr>
          <p:cNvSpPr>
            <a:spLocks/>
          </p:cNvSpPr>
          <p:nvPr/>
        </p:nvSpPr>
        <p:spPr bwMode="auto">
          <a:xfrm>
            <a:off x="5653944" y="920947"/>
            <a:ext cx="650810" cy="286473"/>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98BB4F86-7A25-4FB6-B37D-AABD33960543}"/>
              </a:ext>
            </a:extLst>
          </p:cNvPr>
          <p:cNvSpPr>
            <a:spLocks noChangeArrowheads="1"/>
          </p:cNvSpPr>
          <p:nvPr/>
        </p:nvSpPr>
        <p:spPr bwMode="auto">
          <a:xfrm>
            <a:off x="7087471" y="1836149"/>
            <a:ext cx="80770" cy="77284"/>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F27E7762-CDBA-45D5-93F3-BCE8A51D0C98}"/>
              </a:ext>
            </a:extLst>
          </p:cNvPr>
          <p:cNvSpPr>
            <a:spLocks noChangeArrowheads="1"/>
          </p:cNvSpPr>
          <p:nvPr/>
        </p:nvSpPr>
        <p:spPr bwMode="auto">
          <a:xfrm>
            <a:off x="6928254" y="1836149"/>
            <a:ext cx="79608" cy="77284"/>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05">
            <a:extLst>
              <a:ext uri="{FF2B5EF4-FFF2-40B4-BE49-F238E27FC236}">
                <a16:creationId xmlns:a16="http://schemas.microsoft.com/office/drawing/2014/main" id="{123B9164-8538-4AEE-8A34-6F80AFFDBEA7}"/>
              </a:ext>
            </a:extLst>
          </p:cNvPr>
          <p:cNvSpPr>
            <a:spLocks/>
          </p:cNvSpPr>
          <p:nvPr/>
        </p:nvSpPr>
        <p:spPr bwMode="auto">
          <a:xfrm>
            <a:off x="6928254" y="1847190"/>
            <a:ext cx="67405" cy="66243"/>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106">
            <a:extLst>
              <a:ext uri="{FF2B5EF4-FFF2-40B4-BE49-F238E27FC236}">
                <a16:creationId xmlns:a16="http://schemas.microsoft.com/office/drawing/2014/main" id="{B04CFEA2-1EE4-460B-8D07-924214BDAD14}"/>
              </a:ext>
            </a:extLst>
          </p:cNvPr>
          <p:cNvSpPr>
            <a:spLocks/>
          </p:cNvSpPr>
          <p:nvPr/>
        </p:nvSpPr>
        <p:spPr bwMode="auto">
          <a:xfrm>
            <a:off x="7087471" y="1847190"/>
            <a:ext cx="68568" cy="66243"/>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7615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Networking</a:t>
            </a:r>
          </a:p>
        </p:txBody>
      </p:sp>
      <p:graphicFrame>
        <p:nvGraphicFramePr>
          <p:cNvPr id="5" name="Table 4"/>
          <p:cNvGraphicFramePr>
            <a:graphicFrameLocks noGrp="1"/>
          </p:cNvGraphicFramePr>
          <p:nvPr>
            <p:extLst/>
          </p:nvPr>
        </p:nvGraphicFramePr>
        <p:xfrm>
          <a:off x="269239" y="1484189"/>
          <a:ext cx="8128000" cy="1472946"/>
        </p:xfrm>
        <a:graphic>
          <a:graphicData uri="http://schemas.openxmlformats.org/drawingml/2006/table">
            <a:tbl>
              <a:tblPr firstRow="1" bandRow="1">
                <a:tableStyleId>{D113A9D2-9D6B-4929-AA2D-F23B5EE8CBE7}</a:tableStyleId>
              </a:tblPr>
              <a:tblGrid>
                <a:gridCol w="4064000">
                  <a:extLst>
                    <a:ext uri="{9D8B030D-6E8A-4147-A177-3AD203B41FA5}">
                      <a16:colId xmlns:a16="http://schemas.microsoft.com/office/drawing/2014/main" val="2684580520"/>
                    </a:ext>
                  </a:extLst>
                </a:gridCol>
                <a:gridCol w="4064000">
                  <a:extLst>
                    <a:ext uri="{9D8B030D-6E8A-4147-A177-3AD203B41FA5}">
                      <a16:colId xmlns:a16="http://schemas.microsoft.com/office/drawing/2014/main" val="3943683265"/>
                    </a:ext>
                  </a:extLst>
                </a:gridCol>
              </a:tblGrid>
              <a:tr h="0">
                <a:tc>
                  <a:txBody>
                    <a:bodyPr/>
                    <a:lstStyle/>
                    <a:p>
                      <a:r>
                        <a:rPr lang="en-GB" dirty="0"/>
                        <a:t>On Premise</a:t>
                      </a:r>
                      <a:r>
                        <a:rPr lang="en-GB" baseline="0" dirty="0"/>
                        <a:t> Network</a:t>
                      </a:r>
                      <a:endParaRPr lang="en-GB" dirty="0"/>
                    </a:p>
                  </a:txBody>
                  <a:tcPr/>
                </a:tc>
                <a:tc>
                  <a:txBody>
                    <a:bodyPr/>
                    <a:lstStyle/>
                    <a:p>
                      <a:r>
                        <a:rPr lang="en-GB" dirty="0"/>
                        <a:t>Azure Network</a:t>
                      </a:r>
                    </a:p>
                  </a:txBody>
                  <a:tcPr/>
                </a:tc>
                <a:extLst>
                  <a:ext uri="{0D108BD9-81ED-4DB2-BD59-A6C34878D82A}">
                    <a16:rowId xmlns:a16="http://schemas.microsoft.com/office/drawing/2014/main" val="1922106766"/>
                  </a:ext>
                </a:extLst>
              </a:tr>
              <a:tr h="370840">
                <a:tc>
                  <a:txBody>
                    <a:bodyPr/>
                    <a:lstStyle/>
                    <a:p>
                      <a:r>
                        <a:rPr lang="en-GB" dirty="0"/>
                        <a:t>Router device</a:t>
                      </a:r>
                    </a:p>
                  </a:txBody>
                  <a:tcPr/>
                </a:tc>
                <a:tc>
                  <a:txBody>
                    <a:bodyPr/>
                    <a:lstStyle/>
                    <a:p>
                      <a:r>
                        <a:rPr lang="en-GB" dirty="0"/>
                        <a:t>Azure infrastructure</a:t>
                      </a:r>
                    </a:p>
                  </a:txBody>
                  <a:tcPr/>
                </a:tc>
                <a:extLst>
                  <a:ext uri="{0D108BD9-81ED-4DB2-BD59-A6C34878D82A}">
                    <a16:rowId xmlns:a16="http://schemas.microsoft.com/office/drawing/2014/main" val="2476203053"/>
                  </a:ext>
                </a:extLst>
              </a:tr>
              <a:tr h="370840">
                <a:tc>
                  <a:txBody>
                    <a:bodyPr/>
                    <a:lstStyle/>
                    <a:p>
                      <a:r>
                        <a:rPr lang="en-GB" dirty="0"/>
                        <a:t>Firewall appliance</a:t>
                      </a:r>
                    </a:p>
                  </a:txBody>
                  <a:tcPr/>
                </a:tc>
                <a:tc>
                  <a:txBody>
                    <a:bodyPr/>
                    <a:lstStyle/>
                    <a:p>
                      <a:r>
                        <a:rPr lang="en-GB" dirty="0"/>
                        <a:t>Network Security Group (NSG)</a:t>
                      </a:r>
                    </a:p>
                  </a:txBody>
                  <a:tcPr/>
                </a:tc>
                <a:extLst>
                  <a:ext uri="{0D108BD9-81ED-4DB2-BD59-A6C34878D82A}">
                    <a16:rowId xmlns:a16="http://schemas.microsoft.com/office/drawing/2014/main" val="366102273"/>
                  </a:ext>
                </a:extLst>
              </a:tr>
              <a:tr h="370840">
                <a:tc>
                  <a:txBody>
                    <a:bodyPr/>
                    <a:lstStyle/>
                    <a:p>
                      <a:r>
                        <a:rPr lang="en-GB" dirty="0"/>
                        <a:t>Load Balancer</a:t>
                      </a:r>
                      <a:r>
                        <a:rPr lang="en-GB" baseline="0" dirty="0"/>
                        <a:t> device</a:t>
                      </a:r>
                      <a:endParaRPr lang="en-GB" dirty="0"/>
                    </a:p>
                  </a:txBody>
                  <a:tcPr/>
                </a:tc>
                <a:tc>
                  <a:txBody>
                    <a:bodyPr/>
                    <a:lstStyle/>
                    <a:p>
                      <a:r>
                        <a:rPr lang="en-GB" dirty="0"/>
                        <a:t>Azure load balancer</a:t>
                      </a:r>
                    </a:p>
                  </a:txBody>
                  <a:tcPr/>
                </a:tc>
                <a:extLst>
                  <a:ext uri="{0D108BD9-81ED-4DB2-BD59-A6C34878D82A}">
                    <a16:rowId xmlns:a16="http://schemas.microsoft.com/office/drawing/2014/main" val="235010965"/>
                  </a:ext>
                </a:extLst>
              </a:tr>
            </a:tbl>
          </a:graphicData>
        </a:graphic>
      </p:graphicFrame>
      <p:sp>
        <p:nvSpPr>
          <p:cNvPr id="6" name="Text Placeholder 5"/>
          <p:cNvSpPr>
            <a:spLocks noGrp="1"/>
          </p:cNvSpPr>
          <p:nvPr>
            <p:ph type="body" sz="quarter" idx="10"/>
          </p:nvPr>
        </p:nvSpPr>
        <p:spPr>
          <a:xfrm>
            <a:off x="269239" y="3616706"/>
            <a:ext cx="11653523" cy="2763834"/>
          </a:xfrm>
        </p:spPr>
        <p:txBody>
          <a:bodyPr/>
          <a:lstStyle/>
          <a:p>
            <a:r>
              <a:rPr lang="en-GB" sz="2000" dirty="0"/>
              <a:t>Virtual Networks (</a:t>
            </a:r>
            <a:r>
              <a:rPr lang="en-GB" sz="2000" dirty="0" err="1"/>
              <a:t>VNet</a:t>
            </a:r>
            <a:r>
              <a:rPr lang="en-GB" sz="2000" dirty="0"/>
              <a:t>)</a:t>
            </a:r>
          </a:p>
          <a:p>
            <a:r>
              <a:rPr lang="en-GB" sz="2000" dirty="0"/>
              <a:t> - Provide logical network isolation</a:t>
            </a:r>
          </a:p>
          <a:p>
            <a:r>
              <a:rPr lang="en-GB" sz="2000" dirty="0"/>
              <a:t>Network Security Groups (NSG)</a:t>
            </a:r>
          </a:p>
          <a:p>
            <a:r>
              <a:rPr lang="en-GB" sz="2000" dirty="0"/>
              <a:t> - Provide segmentation and control of traffic (filters)</a:t>
            </a:r>
          </a:p>
          <a:p>
            <a:r>
              <a:rPr lang="en-GB" sz="2000" dirty="0"/>
              <a:t> - Traffic entering / leaving resources in a </a:t>
            </a:r>
            <a:r>
              <a:rPr lang="en-GB" sz="2000" dirty="0" err="1"/>
              <a:t>VNet</a:t>
            </a:r>
            <a:r>
              <a:rPr lang="en-GB" sz="2000" dirty="0"/>
              <a:t> controlled with NSG</a:t>
            </a:r>
          </a:p>
          <a:p>
            <a:r>
              <a:rPr lang="en-GB" sz="2000" dirty="0"/>
              <a:t> </a:t>
            </a:r>
            <a:r>
              <a:rPr lang="en-GB" sz="2000" dirty="0" err="1"/>
              <a:t>VNets</a:t>
            </a:r>
            <a:r>
              <a:rPr lang="en-GB" sz="2000" dirty="0"/>
              <a:t> can be connected to each other and to on-premise datacentres</a:t>
            </a:r>
          </a:p>
          <a:p>
            <a:r>
              <a:rPr lang="en-GB" sz="1800" dirty="0"/>
              <a:t> - </a:t>
            </a:r>
            <a:r>
              <a:rPr lang="en-GB" sz="1800" dirty="0" err="1"/>
              <a:t>VNet</a:t>
            </a:r>
            <a:r>
              <a:rPr lang="en-GB" sz="1800" dirty="0"/>
              <a:t> peering or network gateway</a:t>
            </a:r>
          </a:p>
          <a:p>
            <a:r>
              <a:rPr lang="en-GB" sz="1800" dirty="0"/>
              <a:t> - Site to site VPN or ExpressRoute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8026" y="434848"/>
            <a:ext cx="2190784" cy="282779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026" y="3811772"/>
            <a:ext cx="2190784" cy="2513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66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Compute</a:t>
            </a:r>
            <a:br>
              <a:rPr lang="en-US" dirty="0"/>
            </a:br>
            <a:r>
              <a:rPr lang="en-US" sz="2400" dirty="0">
                <a:solidFill>
                  <a:schemeClr val="accent1"/>
                </a:solidFill>
              </a:rPr>
              <a:t>Family + (Version) + Size</a:t>
            </a:r>
            <a:endParaRPr lang="en-US" sz="3200" dirty="0">
              <a:solidFill>
                <a:schemeClr val="accent1"/>
              </a:solidFill>
            </a:endParaRPr>
          </a:p>
        </p:txBody>
      </p:sp>
      <p:sp>
        <p:nvSpPr>
          <p:cNvPr id="9" name="Text Placeholder 8"/>
          <p:cNvSpPr>
            <a:spLocks noGrp="1"/>
          </p:cNvSpPr>
          <p:nvPr>
            <p:ph type="body" sz="quarter" idx="10"/>
          </p:nvPr>
        </p:nvSpPr>
        <p:spPr>
          <a:xfrm>
            <a:off x="269239" y="1189177"/>
            <a:ext cx="11653523" cy="1391407"/>
          </a:xfrm>
        </p:spPr>
        <p:txBody>
          <a:bodyPr/>
          <a:lstStyle/>
          <a:p>
            <a:endParaRPr lang="en-GB" dirty="0"/>
          </a:p>
          <a:p>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1964971965"/>
              </p:ext>
            </p:extLst>
          </p:nvPr>
        </p:nvGraphicFramePr>
        <p:xfrm>
          <a:off x="3598332" y="384321"/>
          <a:ext cx="8161867" cy="3779520"/>
        </p:xfrm>
        <a:graphic>
          <a:graphicData uri="http://schemas.openxmlformats.org/drawingml/2006/table">
            <a:tbl>
              <a:tblPr firstRow="1" bandRow="1">
                <a:tableStyleId>{D113A9D2-9D6B-4929-AA2D-F23B5EE8CBE7}</a:tableStyleId>
              </a:tblPr>
              <a:tblGrid>
                <a:gridCol w="1524001">
                  <a:extLst>
                    <a:ext uri="{9D8B030D-6E8A-4147-A177-3AD203B41FA5}">
                      <a16:colId xmlns:a16="http://schemas.microsoft.com/office/drawing/2014/main" val="636907883"/>
                    </a:ext>
                  </a:extLst>
                </a:gridCol>
                <a:gridCol w="6637866">
                  <a:extLst>
                    <a:ext uri="{9D8B030D-6E8A-4147-A177-3AD203B41FA5}">
                      <a16:colId xmlns:a16="http://schemas.microsoft.com/office/drawing/2014/main" val="683267577"/>
                    </a:ext>
                  </a:extLst>
                </a:gridCol>
              </a:tblGrid>
              <a:tr h="0">
                <a:tc>
                  <a:txBody>
                    <a:bodyPr/>
                    <a:lstStyle/>
                    <a:p>
                      <a:r>
                        <a:rPr lang="en-GB" sz="2000" dirty="0"/>
                        <a:t>Family</a:t>
                      </a:r>
                    </a:p>
                  </a:txBody>
                  <a:tcPr/>
                </a:tc>
                <a:tc>
                  <a:txBody>
                    <a:bodyPr/>
                    <a:lstStyle/>
                    <a:p>
                      <a:r>
                        <a:rPr lang="en-GB" sz="2000" dirty="0"/>
                        <a:t>Description</a:t>
                      </a:r>
                    </a:p>
                  </a:txBody>
                  <a:tcPr/>
                </a:tc>
                <a:extLst>
                  <a:ext uri="{0D108BD9-81ED-4DB2-BD59-A6C34878D82A}">
                    <a16:rowId xmlns:a16="http://schemas.microsoft.com/office/drawing/2014/main" val="1076656536"/>
                  </a:ext>
                </a:extLst>
              </a:tr>
              <a:tr h="370840">
                <a:tc>
                  <a:txBody>
                    <a:bodyPr/>
                    <a:lstStyle/>
                    <a:p>
                      <a:r>
                        <a:rPr lang="en-GB" sz="2000" dirty="0"/>
                        <a:t>A-series </a:t>
                      </a:r>
                    </a:p>
                  </a:txBody>
                  <a:tcPr/>
                </a:tc>
                <a:tc>
                  <a:txBody>
                    <a:bodyPr/>
                    <a:lstStyle/>
                    <a:p>
                      <a:r>
                        <a:rPr lang="en-GB" sz="2000" dirty="0"/>
                        <a:t>cost-effective, general purpose compute</a:t>
                      </a:r>
                    </a:p>
                  </a:txBody>
                  <a:tcPr/>
                </a:tc>
                <a:extLst>
                  <a:ext uri="{0D108BD9-81ED-4DB2-BD59-A6C34878D82A}">
                    <a16:rowId xmlns:a16="http://schemas.microsoft.com/office/drawing/2014/main" val="1738556590"/>
                  </a:ext>
                </a:extLst>
              </a:tr>
              <a:tr h="370840">
                <a:tc>
                  <a:txBody>
                    <a:bodyPr/>
                    <a:lstStyle/>
                    <a:p>
                      <a:r>
                        <a:rPr lang="en-GB" sz="2000" dirty="0"/>
                        <a:t>D(S) -series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2000" dirty="0"/>
                        <a:t>cost-effective, general purpose compute (faster CPU</a:t>
                      </a:r>
                      <a:r>
                        <a:rPr lang="en-GB" sz="2000" baseline="0" dirty="0"/>
                        <a:t> and local SSD)</a:t>
                      </a:r>
                      <a:endParaRPr lang="en-GB" sz="2000" dirty="0"/>
                    </a:p>
                  </a:txBody>
                  <a:tcPr/>
                </a:tc>
                <a:extLst>
                  <a:ext uri="{0D108BD9-81ED-4DB2-BD59-A6C34878D82A}">
                    <a16:rowId xmlns:a16="http://schemas.microsoft.com/office/drawing/2014/main" val="1291155426"/>
                  </a:ext>
                </a:extLst>
              </a:tr>
              <a:tr h="370840">
                <a:tc>
                  <a:txBody>
                    <a:bodyPr/>
                    <a:lstStyle/>
                    <a:p>
                      <a:r>
                        <a:rPr lang="en-GB" sz="2000" dirty="0"/>
                        <a:t>F(s)</a:t>
                      </a:r>
                      <a:r>
                        <a:rPr lang="en-GB" sz="2000" baseline="0" dirty="0"/>
                        <a:t>-</a:t>
                      </a:r>
                      <a:r>
                        <a:rPr lang="en-GB" sz="2000" dirty="0"/>
                        <a:t>series</a:t>
                      </a:r>
                    </a:p>
                  </a:txBody>
                  <a:tcPr/>
                </a:tc>
                <a:tc>
                  <a:txBody>
                    <a:bodyPr/>
                    <a:lstStyle/>
                    <a:p>
                      <a:r>
                        <a:rPr lang="en-GB" sz="2000" baseline="0" dirty="0"/>
                        <a:t>best value compute capability per core, lower memory footprint</a:t>
                      </a:r>
                      <a:endParaRPr lang="en-GB" sz="2000" dirty="0"/>
                    </a:p>
                  </a:txBody>
                  <a:tcPr/>
                </a:tc>
                <a:extLst>
                  <a:ext uri="{0D108BD9-81ED-4DB2-BD59-A6C34878D82A}">
                    <a16:rowId xmlns:a16="http://schemas.microsoft.com/office/drawing/2014/main" val="1386441919"/>
                  </a:ext>
                </a:extLst>
              </a:tr>
              <a:tr h="370840">
                <a:tc>
                  <a:txBody>
                    <a:bodyPr/>
                    <a:lstStyle/>
                    <a:p>
                      <a:r>
                        <a:rPr lang="en-GB" sz="2000" dirty="0"/>
                        <a:t>G(S)-series</a:t>
                      </a:r>
                    </a:p>
                  </a:txBody>
                  <a:tcPr/>
                </a:tc>
                <a:tc>
                  <a:txBody>
                    <a:bodyPr/>
                    <a:lstStyle/>
                    <a:p>
                      <a:r>
                        <a:rPr lang="en-GB" sz="2000" dirty="0"/>
                        <a:t>highest</a:t>
                      </a:r>
                      <a:r>
                        <a:rPr lang="en-GB" sz="2000" baseline="0" dirty="0"/>
                        <a:t> </a:t>
                      </a:r>
                      <a:r>
                        <a:rPr lang="en-GB" sz="2000" dirty="0"/>
                        <a:t>memory footprint</a:t>
                      </a:r>
                    </a:p>
                  </a:txBody>
                  <a:tcPr/>
                </a:tc>
                <a:extLst>
                  <a:ext uri="{0D108BD9-81ED-4DB2-BD59-A6C34878D82A}">
                    <a16:rowId xmlns:a16="http://schemas.microsoft.com/office/drawing/2014/main" val="3658680986"/>
                  </a:ext>
                </a:extLst>
              </a:tr>
              <a:tr h="370840">
                <a:tc>
                  <a:txBody>
                    <a:bodyPr/>
                    <a:lstStyle/>
                    <a:p>
                      <a:r>
                        <a:rPr lang="en-GB" sz="2000" dirty="0"/>
                        <a:t>H-series</a:t>
                      </a:r>
                    </a:p>
                  </a:txBody>
                  <a:tcPr/>
                </a:tc>
                <a:tc>
                  <a:txBody>
                    <a:bodyPr/>
                    <a:lstStyle/>
                    <a:p>
                      <a:r>
                        <a:rPr lang="en-GB" sz="2000" dirty="0"/>
                        <a:t>very</a:t>
                      </a:r>
                      <a:r>
                        <a:rPr lang="en-GB" sz="2000" baseline="0" dirty="0"/>
                        <a:t> h</a:t>
                      </a:r>
                      <a:r>
                        <a:rPr lang="en-GB" sz="2000" dirty="0"/>
                        <a:t>igh end workloads</a:t>
                      </a:r>
                      <a:r>
                        <a:rPr lang="en-GB" sz="2000" baseline="0" dirty="0"/>
                        <a:t> (</a:t>
                      </a:r>
                      <a:r>
                        <a:rPr lang="en-GB" sz="2000" baseline="0" dirty="0" err="1"/>
                        <a:t>eg</a:t>
                      </a:r>
                      <a:r>
                        <a:rPr lang="en-GB" sz="2000" baseline="0" dirty="0"/>
                        <a:t> CFD)</a:t>
                      </a:r>
                      <a:endParaRPr lang="en-GB" sz="2000" dirty="0"/>
                    </a:p>
                  </a:txBody>
                  <a:tcPr/>
                </a:tc>
                <a:extLst>
                  <a:ext uri="{0D108BD9-81ED-4DB2-BD59-A6C34878D82A}">
                    <a16:rowId xmlns:a16="http://schemas.microsoft.com/office/drawing/2014/main" val="2872672547"/>
                  </a:ext>
                </a:extLst>
              </a:tr>
              <a:tr h="370840">
                <a:tc>
                  <a:txBody>
                    <a:bodyPr/>
                    <a:lstStyle/>
                    <a:p>
                      <a:r>
                        <a:rPr lang="en-GB" sz="2000" dirty="0"/>
                        <a:t>L-series</a:t>
                      </a:r>
                    </a:p>
                  </a:txBody>
                  <a:tcPr/>
                </a:tc>
                <a:tc>
                  <a:txBody>
                    <a:bodyPr/>
                    <a:lstStyle/>
                    <a:p>
                      <a:r>
                        <a:rPr lang="en-GB" sz="2000" dirty="0"/>
                        <a:t>low latency local storage (</a:t>
                      </a:r>
                      <a:r>
                        <a:rPr lang="en-GB" sz="2000" dirty="0" err="1"/>
                        <a:t>eg</a:t>
                      </a:r>
                      <a:r>
                        <a:rPr lang="en-GB" sz="2000" dirty="0"/>
                        <a:t> big data, SQL, NoSQL)</a:t>
                      </a:r>
                    </a:p>
                  </a:txBody>
                  <a:tcPr/>
                </a:tc>
                <a:extLst>
                  <a:ext uri="{0D108BD9-81ED-4DB2-BD59-A6C34878D82A}">
                    <a16:rowId xmlns:a16="http://schemas.microsoft.com/office/drawing/2014/main" val="843377592"/>
                  </a:ext>
                </a:extLst>
              </a:tr>
              <a:tr h="370840">
                <a:tc>
                  <a:txBody>
                    <a:bodyPr/>
                    <a:lstStyle/>
                    <a:p>
                      <a:r>
                        <a:rPr lang="en-GB" sz="2000" dirty="0"/>
                        <a:t>N-series</a:t>
                      </a:r>
                    </a:p>
                  </a:txBody>
                  <a:tcPr/>
                </a:tc>
                <a:tc>
                  <a:txBody>
                    <a:bodyPr/>
                    <a:lstStyle/>
                    <a:p>
                      <a:r>
                        <a:rPr lang="en-GB" sz="2000" dirty="0"/>
                        <a:t>GPU-enabled.</a:t>
                      </a:r>
                      <a:r>
                        <a:rPr lang="en-GB" sz="2000" baseline="0" dirty="0"/>
                        <a:t> </a:t>
                      </a:r>
                      <a:r>
                        <a:rPr lang="en-GB" sz="2000" dirty="0"/>
                        <a:t>NV for visualisation, NC</a:t>
                      </a:r>
                      <a:r>
                        <a:rPr lang="en-GB" sz="2000" baseline="0" dirty="0"/>
                        <a:t> for compute</a:t>
                      </a:r>
                      <a:endParaRPr lang="en-GB" sz="2000" dirty="0"/>
                    </a:p>
                  </a:txBody>
                  <a:tcPr/>
                </a:tc>
                <a:extLst>
                  <a:ext uri="{0D108BD9-81ED-4DB2-BD59-A6C34878D82A}">
                    <a16:rowId xmlns:a16="http://schemas.microsoft.com/office/drawing/2014/main" val="222913226"/>
                  </a:ext>
                </a:extLst>
              </a:tr>
            </a:tbl>
          </a:graphicData>
        </a:graphic>
      </p:graphicFrame>
      <p:sp>
        <p:nvSpPr>
          <p:cNvPr id="11" name="TextBox 10"/>
          <p:cNvSpPr txBox="1"/>
          <p:nvPr/>
        </p:nvSpPr>
        <p:spPr>
          <a:xfrm>
            <a:off x="266921" y="4279987"/>
            <a:ext cx="11326365" cy="2668423"/>
          </a:xfrm>
          <a:prstGeom prst="rect">
            <a:avLst/>
          </a:prstGeom>
          <a:noFill/>
        </p:spPr>
        <p:txBody>
          <a:bodyPr wrap="square" lIns="182880" tIns="146304" rIns="182880" bIns="146304" rtlCol="0">
            <a:spAutoFit/>
          </a:bodyPr>
          <a:lstStyle/>
          <a:p>
            <a:pPr>
              <a:lnSpc>
                <a:spcPct val="90000"/>
              </a:lnSpc>
              <a:spcAft>
                <a:spcPts val="600"/>
              </a:spcAft>
            </a:pPr>
            <a:r>
              <a:rPr lang="en-GB" sz="2000" dirty="0">
                <a:solidFill>
                  <a:schemeClr val="accent1"/>
                </a:solidFill>
              </a:rPr>
              <a:t>All apart from A-series have SSD temporary disk (D:\)</a:t>
            </a:r>
          </a:p>
          <a:p>
            <a:pPr>
              <a:lnSpc>
                <a:spcPct val="90000"/>
              </a:lnSpc>
              <a:spcAft>
                <a:spcPts val="600"/>
              </a:spcAft>
            </a:pPr>
            <a:r>
              <a:rPr lang="en-GB" sz="2000" dirty="0">
                <a:solidFill>
                  <a:schemeClr val="accent1"/>
                </a:solidFill>
              </a:rPr>
              <a:t>‘S’ indicates premium storage option (ie SSD for OS / Data drives)</a:t>
            </a:r>
          </a:p>
          <a:p>
            <a:pPr>
              <a:lnSpc>
                <a:spcPct val="90000"/>
              </a:lnSpc>
              <a:spcAft>
                <a:spcPts val="600"/>
              </a:spcAft>
            </a:pPr>
            <a:r>
              <a:rPr lang="en-GB" dirty="0">
                <a:solidFill>
                  <a:schemeClr val="accent1"/>
                </a:solidFill>
              </a:rPr>
              <a:t> - </a:t>
            </a:r>
            <a:r>
              <a:rPr lang="en-GB" dirty="0" err="1">
                <a:solidFill>
                  <a:schemeClr val="accent1"/>
                </a:solidFill>
              </a:rPr>
              <a:t>eg</a:t>
            </a:r>
            <a:r>
              <a:rPr lang="en-GB" dirty="0">
                <a:solidFill>
                  <a:schemeClr val="accent1"/>
                </a:solidFill>
              </a:rPr>
              <a:t> D1 (HDD) vs DS1 (SSD)</a:t>
            </a:r>
          </a:p>
          <a:p>
            <a:pPr>
              <a:lnSpc>
                <a:spcPct val="90000"/>
              </a:lnSpc>
              <a:spcAft>
                <a:spcPts val="600"/>
              </a:spcAft>
            </a:pPr>
            <a:r>
              <a:rPr lang="en-GB" sz="2000" dirty="0">
                <a:solidFill>
                  <a:schemeClr val="accent1"/>
                </a:solidFill>
              </a:rPr>
              <a:t>For some families there is a “v2” </a:t>
            </a:r>
            <a:r>
              <a:rPr lang="en-GB" sz="2000" dirty="0" err="1">
                <a:solidFill>
                  <a:schemeClr val="accent1"/>
                </a:solidFill>
              </a:rPr>
              <a:t>eg</a:t>
            </a:r>
            <a:r>
              <a:rPr lang="en-GB" sz="2000" dirty="0">
                <a:solidFill>
                  <a:schemeClr val="accent1"/>
                </a:solidFill>
              </a:rPr>
              <a:t> D2 -&gt; Dv2 or DS2 -&gt; DSv2</a:t>
            </a:r>
          </a:p>
          <a:p>
            <a:pPr>
              <a:lnSpc>
                <a:spcPct val="90000"/>
              </a:lnSpc>
              <a:spcAft>
                <a:spcPts val="600"/>
              </a:spcAft>
            </a:pPr>
            <a:r>
              <a:rPr lang="en-GB" sz="2000" dirty="0">
                <a:solidFill>
                  <a:schemeClr val="accent1"/>
                </a:solidFill>
              </a:rPr>
              <a:t> </a:t>
            </a:r>
            <a:r>
              <a:rPr lang="en-GB" dirty="0">
                <a:solidFill>
                  <a:schemeClr val="accent1"/>
                </a:solidFill>
              </a:rPr>
              <a:t>- This represents the next iteration, typically better specification</a:t>
            </a:r>
          </a:p>
          <a:p>
            <a:pPr>
              <a:lnSpc>
                <a:spcPct val="90000"/>
              </a:lnSpc>
              <a:spcAft>
                <a:spcPts val="600"/>
              </a:spcAft>
            </a:pPr>
            <a:r>
              <a:rPr lang="en-GB" sz="2000" dirty="0">
                <a:solidFill>
                  <a:schemeClr val="accent1"/>
                </a:solidFill>
              </a:rPr>
              <a:t>Machine family and size determine price</a:t>
            </a:r>
          </a:p>
          <a:p>
            <a:pPr>
              <a:lnSpc>
                <a:spcPct val="90000"/>
              </a:lnSpc>
              <a:spcAft>
                <a:spcPts val="600"/>
              </a:spcAft>
            </a:pPr>
            <a:r>
              <a:rPr lang="en-GB" sz="2000" dirty="0">
                <a:solidFill>
                  <a:schemeClr val="accent1"/>
                </a:solidFill>
              </a:rPr>
              <a:t>Not all machine sizes are available in all regions</a:t>
            </a:r>
          </a:p>
        </p:txBody>
      </p:sp>
    </p:spTree>
    <p:extLst>
      <p:ext uri="{BB962C8B-B14F-4D97-AF65-F5344CB8AC3E}">
        <p14:creationId xmlns:p14="http://schemas.microsoft.com/office/powerpoint/2010/main" val="378432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15068" y="1728190"/>
            <a:ext cx="2166360" cy="2818939"/>
            <a:chOff x="6845008" y="987225"/>
            <a:chExt cx="4392065" cy="5715101"/>
          </a:xfrm>
        </p:grpSpPr>
        <p:sp>
          <p:nvSpPr>
            <p:cNvPr id="3" name="Rectangle 2"/>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845008" y="987225"/>
              <a:ext cx="4392065" cy="5715101"/>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6" name="Picture 25"/>
              <p:cNvPicPr>
                <a:picLocks noChangeAspect="1"/>
              </p:cNvPicPr>
              <p:nvPr/>
            </p:nvPicPr>
            <p:blipFill>
              <a:blip r:embed="rId4"/>
              <a:stretch>
                <a:fillRect/>
              </a:stretch>
            </p:blipFill>
            <p:spPr>
              <a:xfrm>
                <a:off x="7199561" y="1096580"/>
                <a:ext cx="4182165" cy="3848481"/>
              </a:xfrm>
              <a:prstGeom prst="rect">
                <a:avLst/>
              </a:prstGeom>
            </p:spPr>
          </p:pic>
        </p:grpSp>
        <p:sp>
          <p:nvSpPr>
            <p:cNvPr id="27" name="TextBox 26"/>
            <p:cNvSpPr txBox="1"/>
            <p:nvPr/>
          </p:nvSpPr>
          <p:spPr>
            <a:xfrm>
              <a:off x="7905163" y="1191625"/>
              <a:ext cx="1603042" cy="3009568"/>
            </a:xfrm>
            <a:prstGeom prst="rect">
              <a:avLst/>
            </a:prstGeom>
            <a:noFill/>
          </p:spPr>
          <p:txBody>
            <a:bodyPr wrap="square" lIns="179259" tIns="143407" rIns="179259" bIns="143407" rtlCol="0">
              <a:spAutoFit/>
            </a:bodyPr>
            <a:lstStyle/>
            <a:p>
              <a:pPr>
                <a:lnSpc>
                  <a:spcPct val="90000"/>
                </a:lnSpc>
                <a:spcAft>
                  <a:spcPts val="588"/>
                </a:spcAft>
              </a:pPr>
              <a:r>
                <a:rPr lang="en-US" sz="8627" b="1" dirty="0">
                  <a:solidFill>
                    <a:srgbClr val="FFFFFF"/>
                  </a:solidFill>
                </a:rPr>
                <a:t>A</a:t>
              </a:r>
            </a:p>
          </p:txBody>
        </p:sp>
      </p:grpSp>
      <p:sp>
        <p:nvSpPr>
          <p:cNvPr id="6" name="Title 5"/>
          <p:cNvSpPr>
            <a:spLocks noGrp="1"/>
          </p:cNvSpPr>
          <p:nvPr>
            <p:ph type="title"/>
          </p:nvPr>
        </p:nvSpPr>
        <p:spPr/>
        <p:txBody>
          <a:bodyPr/>
          <a:lstStyle/>
          <a:p>
            <a:r>
              <a:rPr lang="en-US" dirty="0"/>
              <a:t>Compute Families Examples</a:t>
            </a:r>
          </a:p>
        </p:txBody>
      </p:sp>
      <p:grpSp>
        <p:nvGrpSpPr>
          <p:cNvPr id="14" name="Group 13"/>
          <p:cNvGrpSpPr/>
          <p:nvPr/>
        </p:nvGrpSpPr>
        <p:grpSpPr>
          <a:xfrm>
            <a:off x="1345255" y="4039061"/>
            <a:ext cx="2166360" cy="2818939"/>
            <a:chOff x="6845008" y="987225"/>
            <a:chExt cx="4392065" cy="5715101"/>
          </a:xfrm>
        </p:grpSpPr>
        <p:sp>
          <p:nvSpPr>
            <p:cNvPr id="16" name="Rectangle 15"/>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6845008" y="987225"/>
              <a:ext cx="4392065" cy="5715101"/>
              <a:chOff x="6982264" y="1006524"/>
              <a:chExt cx="4480135" cy="5829701"/>
            </a:xfrm>
          </p:grpSpPr>
          <p:pic>
            <p:nvPicPr>
              <p:cNvPr id="19" name="Picture 18"/>
              <p:cNvPicPr>
                <a:picLocks noChangeAspect="1"/>
              </p:cNvPicPr>
              <p:nvPr/>
            </p:nvPicPr>
            <p:blipFill>
              <a:blip r:embed="rId3"/>
              <a:stretch>
                <a:fillRect/>
              </a:stretch>
            </p:blipFill>
            <p:spPr>
              <a:xfrm>
                <a:off x="6982264" y="4945062"/>
                <a:ext cx="4480135" cy="1891163"/>
              </a:xfrm>
              <a:prstGeom prst="rect">
                <a:avLst/>
              </a:prstGeom>
            </p:spPr>
          </p:pic>
          <p:sp>
            <p:nvSpPr>
              <p:cNvPr id="2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1" name="Picture 20"/>
              <p:cNvPicPr>
                <a:picLocks noChangeAspect="1"/>
              </p:cNvPicPr>
              <p:nvPr/>
            </p:nvPicPr>
            <p:blipFill>
              <a:blip r:embed="rId4"/>
              <a:stretch>
                <a:fillRect/>
              </a:stretch>
            </p:blipFill>
            <p:spPr>
              <a:xfrm>
                <a:off x="7199561" y="1096580"/>
                <a:ext cx="4182165" cy="3848481"/>
              </a:xfrm>
              <a:prstGeom prst="rect">
                <a:avLst/>
              </a:prstGeom>
            </p:spPr>
          </p:pic>
        </p:grpSp>
        <p:sp>
          <p:nvSpPr>
            <p:cNvPr id="18" name="TextBox 17"/>
            <p:cNvSpPr txBox="1"/>
            <p:nvPr/>
          </p:nvSpPr>
          <p:spPr>
            <a:xfrm>
              <a:off x="7430544" y="1176823"/>
              <a:ext cx="3379455" cy="2608873"/>
            </a:xfrm>
            <a:prstGeom prst="rect">
              <a:avLst/>
            </a:prstGeom>
            <a:noFill/>
          </p:spPr>
          <p:txBody>
            <a:bodyPr wrap="square" lIns="179259" tIns="143407" rIns="179259" bIns="143407" rtlCol="0">
              <a:spAutoFit/>
            </a:bodyPr>
            <a:lstStyle/>
            <a:p>
              <a:pPr>
                <a:lnSpc>
                  <a:spcPct val="90000"/>
                </a:lnSpc>
                <a:spcAft>
                  <a:spcPts val="588"/>
                </a:spcAft>
              </a:pPr>
              <a:r>
                <a:rPr lang="en-US" sz="7200" b="1" dirty="0">
                  <a:solidFill>
                    <a:srgbClr val="FFFFFF"/>
                  </a:solidFill>
                </a:rPr>
                <a:t>D</a:t>
              </a:r>
              <a:r>
                <a:rPr lang="en-US" sz="7200" b="1" dirty="0">
                  <a:solidFill>
                    <a:schemeClr val="bg1"/>
                  </a:solidFill>
                </a:rPr>
                <a:t>S</a:t>
              </a:r>
              <a:endParaRPr lang="en-US" sz="4800" b="1" dirty="0">
                <a:solidFill>
                  <a:schemeClr val="bg1"/>
                </a:solidFill>
              </a:endParaRPr>
            </a:p>
          </p:txBody>
        </p:sp>
      </p:grpSp>
      <p:sp>
        <p:nvSpPr>
          <p:cNvPr id="2" name="TextBox 1"/>
          <p:cNvSpPr txBox="1"/>
          <p:nvPr/>
        </p:nvSpPr>
        <p:spPr>
          <a:xfrm>
            <a:off x="4431939" y="1569580"/>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A2 or “</a:t>
            </a:r>
            <a:r>
              <a:rPr lang="en-GB" sz="2400" b="1" dirty="0"/>
              <a:t>Standard_A2”</a:t>
            </a:r>
          </a:p>
          <a:p>
            <a:pPr>
              <a:lnSpc>
                <a:spcPct val="90000"/>
              </a:lnSpc>
              <a:spcAft>
                <a:spcPts val="600"/>
              </a:spcAft>
            </a:pPr>
            <a:r>
              <a:rPr lang="en-GB" sz="2400" dirty="0">
                <a:gradFill>
                  <a:gsLst>
                    <a:gs pos="2917">
                      <a:schemeClr val="tx1"/>
                    </a:gs>
                    <a:gs pos="30000">
                      <a:schemeClr val="tx1"/>
                    </a:gs>
                  </a:gsLst>
                  <a:lin ang="5400000" scaled="0"/>
                </a:gradFill>
              </a:rPr>
              <a:t>2 CPU cores, 3.5GB Memory</a:t>
            </a:r>
          </a:p>
          <a:p>
            <a:pPr>
              <a:lnSpc>
                <a:spcPct val="90000"/>
              </a:lnSpc>
              <a:spcAft>
                <a:spcPts val="600"/>
              </a:spcAft>
            </a:pPr>
            <a:r>
              <a:rPr lang="en-GB" sz="2400" dirty="0">
                <a:gradFill>
                  <a:gsLst>
                    <a:gs pos="2917">
                      <a:schemeClr val="tx1"/>
                    </a:gs>
                    <a:gs pos="30000">
                      <a:schemeClr val="tx1"/>
                    </a:gs>
                  </a:gsLst>
                  <a:lin ang="5400000" scaled="0"/>
                </a:gradFill>
              </a:rPr>
              <a:t>135GB local HDD</a:t>
            </a:r>
          </a:p>
          <a:p>
            <a:pPr>
              <a:lnSpc>
                <a:spcPct val="90000"/>
              </a:lnSpc>
              <a:spcAft>
                <a:spcPts val="600"/>
              </a:spcAft>
            </a:pPr>
            <a:r>
              <a:rPr lang="en-GB" sz="2400" dirty="0">
                <a:gradFill>
                  <a:gsLst>
                    <a:gs pos="2917">
                      <a:schemeClr val="tx1"/>
                    </a:gs>
                    <a:gs pos="30000">
                      <a:schemeClr val="tx1"/>
                    </a:gs>
                  </a:gsLst>
                  <a:lin ang="5400000" scaled="0"/>
                </a:gradFill>
              </a:rPr>
              <a:t>Limit of 4 data disks</a:t>
            </a:r>
          </a:p>
          <a:p>
            <a:pPr>
              <a:lnSpc>
                <a:spcPct val="90000"/>
              </a:lnSpc>
              <a:spcAft>
                <a:spcPts val="600"/>
              </a:spcAft>
            </a:pPr>
            <a:r>
              <a:rPr lang="en-GB" sz="2400" dirty="0">
                <a:gradFill>
                  <a:gsLst>
                    <a:gs pos="2917">
                      <a:schemeClr val="tx1"/>
                    </a:gs>
                    <a:gs pos="30000">
                      <a:schemeClr val="tx1"/>
                    </a:gs>
                  </a:gsLst>
                  <a:lin ang="5400000" scaled="0"/>
                </a:gradFill>
              </a:rPr>
              <a:t>No premium storage option</a:t>
            </a:r>
          </a:p>
        </p:txBody>
      </p:sp>
      <p:sp>
        <p:nvSpPr>
          <p:cNvPr id="32" name="TextBox 31"/>
          <p:cNvSpPr txBox="1"/>
          <p:nvPr/>
        </p:nvSpPr>
        <p:spPr>
          <a:xfrm>
            <a:off x="4431939" y="3880451"/>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DS4 or “</a:t>
            </a:r>
            <a:r>
              <a:rPr lang="en-GB" sz="2400" b="1" dirty="0"/>
              <a:t>Standard_DS4”</a:t>
            </a:r>
          </a:p>
          <a:p>
            <a:pPr>
              <a:lnSpc>
                <a:spcPct val="90000"/>
              </a:lnSpc>
              <a:spcAft>
                <a:spcPts val="600"/>
              </a:spcAft>
            </a:pPr>
            <a:r>
              <a:rPr lang="en-GB" sz="2400" dirty="0">
                <a:gradFill>
                  <a:gsLst>
                    <a:gs pos="2917">
                      <a:schemeClr val="tx1"/>
                    </a:gs>
                    <a:gs pos="30000">
                      <a:schemeClr val="tx1"/>
                    </a:gs>
                  </a:gsLst>
                  <a:lin ang="5400000" scaled="0"/>
                </a:gradFill>
              </a:rPr>
              <a:t>8 CPU cores, 28GB Memory</a:t>
            </a:r>
          </a:p>
          <a:p>
            <a:pPr>
              <a:lnSpc>
                <a:spcPct val="90000"/>
              </a:lnSpc>
              <a:spcAft>
                <a:spcPts val="600"/>
              </a:spcAft>
            </a:pPr>
            <a:r>
              <a:rPr lang="en-GB" sz="2400" dirty="0">
                <a:gradFill>
                  <a:gsLst>
                    <a:gs pos="2917">
                      <a:schemeClr val="tx1"/>
                    </a:gs>
                    <a:gs pos="30000">
                      <a:schemeClr val="tx1"/>
                    </a:gs>
                  </a:gsLst>
                  <a:lin ang="5400000" scaled="0"/>
                </a:gradFill>
              </a:rPr>
              <a:t>56GB local SSD</a:t>
            </a:r>
          </a:p>
          <a:p>
            <a:pPr>
              <a:lnSpc>
                <a:spcPct val="90000"/>
              </a:lnSpc>
              <a:spcAft>
                <a:spcPts val="600"/>
              </a:spcAft>
            </a:pPr>
            <a:r>
              <a:rPr lang="en-GB" sz="2400" dirty="0">
                <a:gradFill>
                  <a:gsLst>
                    <a:gs pos="2917">
                      <a:schemeClr val="tx1"/>
                    </a:gs>
                    <a:gs pos="30000">
                      <a:schemeClr val="tx1"/>
                    </a:gs>
                  </a:gsLst>
                  <a:lin ang="5400000" scaled="0"/>
                </a:gradFill>
              </a:rPr>
              <a:t>Limit of 16 data disks</a:t>
            </a:r>
          </a:p>
          <a:p>
            <a:pPr>
              <a:lnSpc>
                <a:spcPct val="90000"/>
              </a:lnSpc>
              <a:spcAft>
                <a:spcPts val="600"/>
              </a:spcAft>
            </a:pPr>
            <a:r>
              <a:rPr lang="en-GB" sz="2400" dirty="0">
                <a:gradFill>
                  <a:gsLst>
                    <a:gs pos="2917">
                      <a:schemeClr val="tx1"/>
                    </a:gs>
                    <a:gs pos="30000">
                      <a:schemeClr val="tx1"/>
                    </a:gs>
                  </a:gsLst>
                  <a:lin ang="5400000" scaled="0"/>
                </a:gradFill>
              </a:rPr>
              <a:t>Premium storage option</a:t>
            </a:r>
          </a:p>
        </p:txBody>
      </p:sp>
    </p:spTree>
    <p:extLst>
      <p:ext uri="{BB962C8B-B14F-4D97-AF65-F5344CB8AC3E}">
        <p14:creationId xmlns:p14="http://schemas.microsoft.com/office/powerpoint/2010/main" val="13561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8810064" y="5710429"/>
            <a:ext cx="2576171" cy="1095230"/>
          </a:xfrm>
          <a:prstGeom prst="rect">
            <a:avLst/>
          </a:prstGeom>
          <a:solidFill>
            <a:schemeClr val="accent1">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ctr" anchorCtr="0" compatLnSpc="1">
            <a:prstTxWarp prst="textNoShape">
              <a:avLst/>
            </a:prstTxWarp>
          </a:bodyPr>
          <a:lstStyle/>
          <a:p>
            <a:pPr defTabSz="685626" fontAlgn="base">
              <a:lnSpc>
                <a:spcPct val="150000"/>
              </a:lnSpc>
              <a:spcBef>
                <a:spcPct val="0"/>
              </a:spcBef>
              <a:spcAft>
                <a:spcPct val="0"/>
              </a:spcAft>
            </a:pPr>
            <a:r>
              <a:rPr lang="en-US" sz="2000" dirty="0">
                <a:solidFill>
                  <a:srgbClr val="FFFFFF"/>
                </a:solidFill>
              </a:rPr>
              <a:t>Standard</a:t>
            </a:r>
          </a:p>
          <a:p>
            <a:pPr defTabSz="685626" fontAlgn="base">
              <a:lnSpc>
                <a:spcPct val="150000"/>
              </a:lnSpc>
              <a:spcBef>
                <a:spcPct val="0"/>
              </a:spcBef>
              <a:spcAft>
                <a:spcPct val="0"/>
              </a:spcAft>
            </a:pPr>
            <a:r>
              <a:rPr lang="en-US" sz="2000" dirty="0">
                <a:solidFill>
                  <a:srgbClr val="FFFFFF"/>
                </a:solidFill>
              </a:rPr>
              <a:t>Premium (SSD)</a:t>
            </a:r>
          </a:p>
        </p:txBody>
      </p:sp>
      <p:sp>
        <p:nvSpPr>
          <p:cNvPr id="25" name="Freeform 79"/>
          <p:cNvSpPr>
            <a:spLocks noEditPoints="1"/>
          </p:cNvSpPr>
          <p:nvPr/>
        </p:nvSpPr>
        <p:spPr bwMode="black">
          <a:xfrm>
            <a:off x="10577004" y="5771461"/>
            <a:ext cx="762199" cy="98347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sp>
        <p:nvSpPr>
          <p:cNvPr id="2" name="Title 1"/>
          <p:cNvSpPr>
            <a:spLocks noGrp="1"/>
          </p:cNvSpPr>
          <p:nvPr>
            <p:ph type="title"/>
          </p:nvPr>
        </p:nvSpPr>
        <p:spPr/>
        <p:txBody>
          <a:bodyPr/>
          <a:lstStyle/>
          <a:p>
            <a:r>
              <a:rPr lang="en-US" dirty="0"/>
              <a:t>Storage and Virtual Machines</a:t>
            </a:r>
          </a:p>
        </p:txBody>
      </p:sp>
      <p:sp>
        <p:nvSpPr>
          <p:cNvPr id="4" name="Rectangle 3"/>
          <p:cNvSpPr/>
          <p:nvPr/>
        </p:nvSpPr>
        <p:spPr bwMode="auto">
          <a:xfrm>
            <a:off x="925817" y="1300036"/>
            <a:ext cx="10594243" cy="933644"/>
          </a:xfrm>
          <a:prstGeom prst="rect">
            <a:avLst/>
          </a:prstGeom>
          <a:solidFill>
            <a:srgbClr val="0070C0"/>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chemeClr val="bg1"/>
                </a:solidFill>
              </a:rPr>
              <a:t>Azure Virtual Machine</a:t>
            </a:r>
          </a:p>
        </p:txBody>
      </p:sp>
      <p:sp>
        <p:nvSpPr>
          <p:cNvPr id="5" name="Rectangle 4"/>
          <p:cNvSpPr/>
          <p:nvPr/>
        </p:nvSpPr>
        <p:spPr bwMode="auto">
          <a:xfrm>
            <a:off x="935612" y="2293558"/>
            <a:ext cx="2576171" cy="1092628"/>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C:\</a:t>
            </a:r>
          </a:p>
          <a:p>
            <a:pPr algn="ctr" defTabSz="685626" fontAlgn="base">
              <a:spcBef>
                <a:spcPct val="0"/>
              </a:spcBef>
              <a:spcAft>
                <a:spcPct val="0"/>
              </a:spcAft>
            </a:pPr>
            <a:r>
              <a:rPr lang="en-US" sz="1961" dirty="0">
                <a:solidFill>
                  <a:srgbClr val="FFFFFF"/>
                </a:solidFill>
              </a:rPr>
              <a:t>OS Disk</a:t>
            </a:r>
          </a:p>
        </p:txBody>
      </p:sp>
      <p:sp>
        <p:nvSpPr>
          <p:cNvPr id="7" name="Rectangle 6"/>
          <p:cNvSpPr/>
          <p:nvPr/>
        </p:nvSpPr>
        <p:spPr bwMode="auto">
          <a:xfrm>
            <a:off x="8943889" y="2290955"/>
            <a:ext cx="2576171" cy="1095230"/>
          </a:xfrm>
          <a:prstGeom prst="rect">
            <a:avLst/>
          </a:prstGeom>
          <a:solidFill>
            <a:schemeClr val="accent1">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E:\, F:\, etc.</a:t>
            </a:r>
          </a:p>
          <a:p>
            <a:pPr algn="ctr" defTabSz="685626" fontAlgn="base">
              <a:spcBef>
                <a:spcPct val="0"/>
              </a:spcBef>
              <a:spcAft>
                <a:spcPct val="0"/>
              </a:spcAft>
            </a:pPr>
            <a:r>
              <a:rPr lang="en-US" sz="1961" dirty="0">
                <a:solidFill>
                  <a:srgbClr val="FFFFFF"/>
                </a:solidFill>
              </a:rPr>
              <a:t>Data Disks</a:t>
            </a:r>
          </a:p>
        </p:txBody>
      </p:sp>
      <p:sp>
        <p:nvSpPr>
          <p:cNvPr id="12" name="Rectangle 11"/>
          <p:cNvSpPr/>
          <p:nvPr/>
        </p:nvSpPr>
        <p:spPr bwMode="auto">
          <a:xfrm>
            <a:off x="3609747" y="2298904"/>
            <a:ext cx="2576171" cy="1087281"/>
          </a:xfrm>
          <a:prstGeom prst="rect">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ysClr val="windowText" lastClr="000000"/>
                </a:solidFill>
              </a:rPr>
              <a:t>D:\</a:t>
            </a:r>
          </a:p>
          <a:p>
            <a:pPr algn="ctr" defTabSz="685626" fontAlgn="base">
              <a:spcBef>
                <a:spcPct val="0"/>
              </a:spcBef>
              <a:spcAft>
                <a:spcPct val="0"/>
              </a:spcAft>
            </a:pPr>
            <a:r>
              <a:rPr lang="en-US" sz="1961" dirty="0">
                <a:solidFill>
                  <a:sysClr val="windowText" lastClr="000000"/>
                </a:solidFill>
              </a:rPr>
              <a:t>Temporary Disk</a:t>
            </a:r>
          </a:p>
          <a:p>
            <a:pPr algn="ctr" defTabSz="685626" fontAlgn="base">
              <a:spcBef>
                <a:spcPct val="0"/>
              </a:spcBef>
              <a:spcAft>
                <a:spcPct val="0"/>
              </a:spcAft>
            </a:pPr>
            <a:r>
              <a:rPr lang="en-US" sz="1961" dirty="0">
                <a:solidFill>
                  <a:sysClr val="windowText" lastClr="000000"/>
                </a:solidFill>
              </a:rPr>
              <a:t>(Contents can be lost)</a:t>
            </a:r>
          </a:p>
        </p:txBody>
      </p:sp>
      <p:sp>
        <p:nvSpPr>
          <p:cNvPr id="10" name="Can 9"/>
          <p:cNvSpPr/>
          <p:nvPr/>
        </p:nvSpPr>
        <p:spPr bwMode="auto">
          <a:xfrm>
            <a:off x="6606931" y="4117098"/>
            <a:ext cx="2250057" cy="2201388"/>
          </a:xfrm>
          <a:prstGeom prst="can">
            <a:avLst/>
          </a:prstGeom>
          <a:solidFill>
            <a:srgbClr val="00B0F0"/>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ysClr val="windowText" lastClr="000000">
                    <a:alpha val="98824"/>
                  </a:sysClr>
                </a:solidFill>
                <a:ea typeface="Segoe UI" pitchFamily="34" charset="0"/>
                <a:cs typeface="Segoe UI" pitchFamily="34" charset="0"/>
              </a:rPr>
              <a:t>Azure Blob</a:t>
            </a:r>
          </a:p>
          <a:p>
            <a:pPr algn="ctr" defTabSz="685626"/>
            <a:r>
              <a:rPr lang="en-US" sz="2800" dirty="0">
                <a:solidFill>
                  <a:sysClr val="windowText" lastClr="000000">
                    <a:alpha val="98824"/>
                  </a:sysClr>
                </a:solidFill>
                <a:ea typeface="Segoe UI" pitchFamily="34" charset="0"/>
                <a:cs typeface="Segoe UI" pitchFamily="34" charset="0"/>
              </a:rPr>
              <a:t>Storage</a:t>
            </a:r>
          </a:p>
        </p:txBody>
      </p:sp>
      <p:cxnSp>
        <p:nvCxnSpPr>
          <p:cNvPr id="9" name="Straight Arrow Connector 8"/>
          <p:cNvCxnSpPr>
            <a:stCxn id="7" idx="2"/>
            <a:endCxn id="10" idx="4"/>
          </p:cNvCxnSpPr>
          <p:nvPr/>
        </p:nvCxnSpPr>
        <p:spPr>
          <a:xfrm flipH="1">
            <a:off x="8856988" y="3386185"/>
            <a:ext cx="1374987" cy="183160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2"/>
            <a:endCxn id="10" idx="2"/>
          </p:cNvCxnSpPr>
          <p:nvPr/>
        </p:nvCxnSpPr>
        <p:spPr>
          <a:xfrm>
            <a:off x="2223698" y="3386186"/>
            <a:ext cx="4383233" cy="1831606"/>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767986" y="2095500"/>
            <a:ext cx="10977700" cy="1436914"/>
          </a:xfrm>
          <a:prstGeom prst="rect">
            <a:avLst/>
          </a:prstGeom>
          <a:noFill/>
          <a:ln w="381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989"/>
      </p:ext>
    </p:extLst>
  </p:cSld>
  <p:clrMapOvr>
    <a:masterClrMapping/>
  </p:clrMapOvr>
  <mc:AlternateContent xmlns:mc="http://schemas.openxmlformats.org/markup-compatibility/2006" xmlns:p14="http://schemas.microsoft.com/office/powerpoint/2010/main">
    <mc:Choice Requires="p14">
      <p:transition p14:dur="0" advTm="80550"/>
    </mc:Choice>
    <mc:Fallback xmlns="">
      <p:transition advTm="805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457185" y="2378232"/>
            <a:ext cx="5273996" cy="2747564"/>
          </a:xfrm>
          <a:prstGeom prst="rect">
            <a:avLst/>
          </a:prstGeom>
          <a:solidFill>
            <a:schemeClr val="accent3"/>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endParaRPr lang="en-US" sz="1700" dirty="0">
              <a:solidFill>
                <a:schemeClr val="tx1"/>
              </a:solidFill>
            </a:endParaRPr>
          </a:p>
        </p:txBody>
      </p:sp>
      <p:sp>
        <p:nvSpPr>
          <p:cNvPr id="19" name="Rectangle 18"/>
          <p:cNvSpPr/>
          <p:nvPr/>
        </p:nvSpPr>
        <p:spPr bwMode="auto">
          <a:xfrm>
            <a:off x="721209" y="2701734"/>
            <a:ext cx="2088300" cy="211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31" name="Rectangle 30"/>
          <p:cNvSpPr/>
          <p:nvPr/>
        </p:nvSpPr>
        <p:spPr bwMode="auto">
          <a:xfrm>
            <a:off x="3360213" y="2734417"/>
            <a:ext cx="2082538" cy="2087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4" name="Title 3"/>
          <p:cNvSpPr>
            <a:spLocks noGrp="1"/>
          </p:cNvSpPr>
          <p:nvPr>
            <p:ph type="title"/>
            <p:custDataLst>
              <p:tags r:id="rId2"/>
            </p:custDataLst>
          </p:nvPr>
        </p:nvSpPr>
        <p:spPr/>
        <p:txBody>
          <a:bodyPr/>
          <a:lstStyle/>
          <a:p>
            <a:r>
              <a:rPr lang="en-US"/>
              <a:t>Availability &amp; Scaling</a:t>
            </a:r>
            <a:endParaRPr lang="en-US" dirty="0"/>
          </a:p>
        </p:txBody>
      </p:sp>
      <p:grpSp>
        <p:nvGrpSpPr>
          <p:cNvPr id="39" name="Group 38"/>
          <p:cNvGrpSpPr/>
          <p:nvPr/>
        </p:nvGrpSpPr>
        <p:grpSpPr>
          <a:xfrm>
            <a:off x="829221" y="2957328"/>
            <a:ext cx="1980287" cy="1345022"/>
            <a:chOff x="1" y="2703286"/>
            <a:chExt cx="1520439" cy="1219200"/>
          </a:xfrm>
        </p:grpSpPr>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Primary </a:t>
              </a:r>
            </a:p>
          </p:txBody>
        </p:sp>
      </p:grpSp>
      <p:grpSp>
        <p:nvGrpSpPr>
          <p:cNvPr id="42" name="Group 41"/>
          <p:cNvGrpSpPr/>
          <p:nvPr/>
        </p:nvGrpSpPr>
        <p:grpSpPr>
          <a:xfrm>
            <a:off x="3516882" y="2970612"/>
            <a:ext cx="1925868" cy="1303280"/>
            <a:chOff x="1" y="2673510"/>
            <a:chExt cx="1686130" cy="1199863"/>
          </a:xfrm>
        </p:grpSpPr>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Secondary </a:t>
              </a:r>
            </a:p>
          </p:txBody>
        </p:sp>
      </p:grpSp>
      <p:sp>
        <p:nvSpPr>
          <p:cNvPr id="45" name="Rectangle 44"/>
          <p:cNvSpPr/>
          <p:nvPr>
            <p:custDataLst>
              <p:tags r:id="rId3"/>
            </p:custDataLst>
          </p:nvPr>
        </p:nvSpPr>
        <p:spPr bwMode="auto">
          <a:xfrm>
            <a:off x="1042571" y="1627458"/>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Availability</a:t>
            </a:r>
            <a:r>
              <a:rPr lang="en-US" sz="3921" dirty="0">
                <a:solidFill>
                  <a:schemeClr val="tx1"/>
                </a:solidFill>
              </a:rPr>
              <a:t> Set</a:t>
            </a:r>
          </a:p>
        </p:txBody>
      </p:sp>
      <p:sp>
        <p:nvSpPr>
          <p:cNvPr id="16" name="Rectangle 15"/>
          <p:cNvSpPr/>
          <p:nvPr>
            <p:custDataLst>
              <p:tags r:id="rId4"/>
            </p:custDataLst>
          </p:nvPr>
        </p:nvSpPr>
        <p:spPr bwMode="auto">
          <a:xfrm>
            <a:off x="367865" y="5616065"/>
            <a:ext cx="5453251"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3137" dirty="0">
                <a:solidFill>
                  <a:schemeClr val="tx1"/>
                </a:solidFill>
              </a:rPr>
              <a:t>SLA</a:t>
            </a:r>
            <a:r>
              <a:rPr lang="en-US" sz="3137" b="1" dirty="0">
                <a:solidFill>
                  <a:schemeClr val="tx1"/>
                </a:solidFill>
              </a:rPr>
              <a:t> </a:t>
            </a:r>
            <a:r>
              <a:rPr lang="en-US" sz="3137" dirty="0">
                <a:solidFill>
                  <a:schemeClr val="tx1"/>
                </a:solidFill>
              </a:rPr>
              <a:t>99.95</a:t>
            </a:r>
          </a:p>
        </p:txBody>
      </p:sp>
      <p:sp>
        <p:nvSpPr>
          <p:cNvPr id="17" name="Left Brace 16"/>
          <p:cNvSpPr/>
          <p:nvPr/>
        </p:nvSpPr>
        <p:spPr>
          <a:xfrm rot="16200000">
            <a:off x="2802412" y="2593316"/>
            <a:ext cx="554401" cy="5483009"/>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b="1" dirty="0">
              <a:ln>
                <a:solidFill>
                  <a:sysClr val="windowText" lastClr="000000"/>
                </a:solidFill>
              </a:ln>
            </a:endParaRPr>
          </a:p>
        </p:txBody>
      </p:sp>
      <p:sp>
        <p:nvSpPr>
          <p:cNvPr id="18" name="Content Placeholder 2"/>
          <p:cNvSpPr txBox="1">
            <a:spLocks/>
          </p:cNvSpPr>
          <p:nvPr/>
        </p:nvSpPr>
        <p:spPr>
          <a:xfrm>
            <a:off x="132971" y="6097917"/>
            <a:ext cx="6612626" cy="603434"/>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chemeClr val="tx1"/>
                </a:solidFill>
                <a:latin typeface="Segoe UI"/>
              </a:rPr>
              <a:t>Deploy across fault / update domains</a:t>
            </a:r>
          </a:p>
        </p:txBody>
      </p:sp>
      <p:grpSp>
        <p:nvGrpSpPr>
          <p:cNvPr id="21" name="Group 20"/>
          <p:cNvGrpSpPr/>
          <p:nvPr/>
        </p:nvGrpSpPr>
        <p:grpSpPr>
          <a:xfrm>
            <a:off x="6905491" y="2799893"/>
            <a:ext cx="1120531" cy="1458073"/>
            <a:chOff x="6845008" y="987225"/>
            <a:chExt cx="4392065" cy="5715101"/>
          </a:xfrm>
        </p:grpSpPr>
        <p:sp>
          <p:nvSpPr>
            <p:cNvPr id="22" name="Rectangle 21"/>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3" name="Group 22"/>
            <p:cNvGrpSpPr/>
            <p:nvPr/>
          </p:nvGrpSpPr>
          <p:grpSpPr>
            <a:xfrm>
              <a:off x="6845008" y="987225"/>
              <a:ext cx="4392065" cy="5715101"/>
              <a:chOff x="6982264" y="1006524"/>
              <a:chExt cx="4480135" cy="5829701"/>
            </a:xfrm>
          </p:grpSpPr>
          <p:pic>
            <p:nvPicPr>
              <p:cNvPr id="24" name="Picture 23"/>
              <p:cNvPicPr>
                <a:picLocks noChangeAspect="1"/>
              </p:cNvPicPr>
              <p:nvPr/>
            </p:nvPicPr>
            <p:blipFill>
              <a:blip r:embed="rId9"/>
              <a:stretch>
                <a:fillRect/>
              </a:stretch>
            </p:blipFill>
            <p:spPr>
              <a:xfrm>
                <a:off x="6982264" y="4945062"/>
                <a:ext cx="4480135" cy="1891163"/>
              </a:xfrm>
              <a:prstGeom prst="rect">
                <a:avLst/>
              </a:prstGeom>
            </p:spPr>
          </p:pic>
          <p:sp>
            <p:nvSpPr>
              <p:cNvPr id="25"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26" name="Picture 2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27" name="Group 26"/>
          <p:cNvGrpSpPr/>
          <p:nvPr/>
        </p:nvGrpSpPr>
        <p:grpSpPr>
          <a:xfrm>
            <a:off x="6905491" y="5244087"/>
            <a:ext cx="1120531" cy="1458073"/>
            <a:chOff x="6845008" y="987225"/>
            <a:chExt cx="4392065" cy="5715101"/>
          </a:xfrm>
        </p:grpSpPr>
        <p:sp>
          <p:nvSpPr>
            <p:cNvPr id="28" name="Rectangle 2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9" name="Group 28"/>
            <p:cNvGrpSpPr/>
            <p:nvPr/>
          </p:nvGrpSpPr>
          <p:grpSpPr>
            <a:xfrm>
              <a:off x="6845008" y="987225"/>
              <a:ext cx="4392065" cy="5715101"/>
              <a:chOff x="6982264" y="1006524"/>
              <a:chExt cx="4480135" cy="5829701"/>
            </a:xfrm>
          </p:grpSpPr>
          <p:pic>
            <p:nvPicPr>
              <p:cNvPr id="30" name="Picture 29"/>
              <p:cNvPicPr>
                <a:picLocks noChangeAspect="1"/>
              </p:cNvPicPr>
              <p:nvPr/>
            </p:nvPicPr>
            <p:blipFill>
              <a:blip r:embed="rId9"/>
              <a:stretch>
                <a:fillRect/>
              </a:stretch>
            </p:blipFill>
            <p:spPr>
              <a:xfrm>
                <a:off x="6982264" y="4945062"/>
                <a:ext cx="4480135" cy="1891163"/>
              </a:xfrm>
              <a:prstGeom prst="rect">
                <a:avLst/>
              </a:prstGeom>
            </p:spPr>
          </p:pic>
          <p:sp>
            <p:nvSpPr>
              <p:cNvPr id="3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33" name="Picture 32"/>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34" name="Group 33"/>
          <p:cNvGrpSpPr/>
          <p:nvPr/>
        </p:nvGrpSpPr>
        <p:grpSpPr>
          <a:xfrm>
            <a:off x="8179534" y="5233304"/>
            <a:ext cx="1120531" cy="1458073"/>
            <a:chOff x="6845008" y="987225"/>
            <a:chExt cx="4392065" cy="5715101"/>
          </a:xfrm>
        </p:grpSpPr>
        <p:sp>
          <p:nvSpPr>
            <p:cNvPr id="35" name="Rectangle 34"/>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36" name="Group 35"/>
            <p:cNvGrpSpPr/>
            <p:nvPr/>
          </p:nvGrpSpPr>
          <p:grpSpPr>
            <a:xfrm>
              <a:off x="6845008" y="987225"/>
              <a:ext cx="4392065" cy="5715101"/>
              <a:chOff x="6982264" y="1006524"/>
              <a:chExt cx="4480135" cy="5829701"/>
            </a:xfrm>
          </p:grpSpPr>
          <p:pic>
            <p:nvPicPr>
              <p:cNvPr id="37" name="Picture 36"/>
              <p:cNvPicPr>
                <a:picLocks noChangeAspect="1"/>
              </p:cNvPicPr>
              <p:nvPr/>
            </p:nvPicPr>
            <p:blipFill>
              <a:blip r:embed="rId9"/>
              <a:stretch>
                <a:fillRect/>
              </a:stretch>
            </p:blipFill>
            <p:spPr>
              <a:xfrm>
                <a:off x="6982264" y="4945062"/>
                <a:ext cx="4480135" cy="1891163"/>
              </a:xfrm>
              <a:prstGeom prst="rect">
                <a:avLst/>
              </a:prstGeom>
            </p:spPr>
          </p:pic>
          <p:sp>
            <p:nvSpPr>
              <p:cNvPr id="3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46" name="Picture 4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47" name="Group 46"/>
          <p:cNvGrpSpPr/>
          <p:nvPr/>
        </p:nvGrpSpPr>
        <p:grpSpPr>
          <a:xfrm>
            <a:off x="10334292" y="5222521"/>
            <a:ext cx="1120531" cy="1458073"/>
            <a:chOff x="6845008" y="987225"/>
            <a:chExt cx="4392065" cy="5715101"/>
          </a:xfrm>
        </p:grpSpPr>
        <p:sp>
          <p:nvSpPr>
            <p:cNvPr id="48" name="Rectangle 4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49" name="Group 48"/>
            <p:cNvGrpSpPr/>
            <p:nvPr/>
          </p:nvGrpSpPr>
          <p:grpSpPr>
            <a:xfrm>
              <a:off x="6845008" y="987225"/>
              <a:ext cx="4392065" cy="5715101"/>
              <a:chOff x="6982264" y="1006524"/>
              <a:chExt cx="4480135" cy="5829701"/>
            </a:xfrm>
          </p:grpSpPr>
          <p:pic>
            <p:nvPicPr>
              <p:cNvPr id="50" name="Picture 49"/>
              <p:cNvPicPr>
                <a:picLocks noChangeAspect="1"/>
              </p:cNvPicPr>
              <p:nvPr/>
            </p:nvPicPr>
            <p:blipFill>
              <a:blip r:embed="rId9"/>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52" name="Picture 51"/>
              <p:cNvPicPr>
                <a:picLocks noChangeAspect="1"/>
              </p:cNvPicPr>
              <p:nvPr/>
            </p:nvPicPr>
            <p:blipFill>
              <a:blip r:embed="rId10"/>
              <a:stretch>
                <a:fillRect/>
              </a:stretch>
            </p:blipFill>
            <p:spPr>
              <a:xfrm>
                <a:off x="7199561" y="1096580"/>
                <a:ext cx="4182165" cy="3848481"/>
              </a:xfrm>
              <a:prstGeom prst="rect">
                <a:avLst/>
              </a:prstGeom>
            </p:spPr>
          </p:pic>
        </p:grpSp>
      </p:grpSp>
      <p:sp>
        <p:nvSpPr>
          <p:cNvPr id="53" name="TextBox 52"/>
          <p:cNvSpPr txBox="1"/>
          <p:nvPr/>
        </p:nvSpPr>
        <p:spPr>
          <a:xfrm>
            <a:off x="7225453" y="290353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4" name="TextBox 53"/>
          <p:cNvSpPr txBox="1"/>
          <p:nvPr/>
        </p:nvSpPr>
        <p:spPr>
          <a:xfrm>
            <a:off x="7198289" y="5339519"/>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5" name="TextBox 54"/>
          <p:cNvSpPr txBox="1"/>
          <p:nvPr/>
        </p:nvSpPr>
        <p:spPr>
          <a:xfrm>
            <a:off x="8473795" y="536017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2</a:t>
            </a:r>
          </a:p>
        </p:txBody>
      </p:sp>
      <p:sp>
        <p:nvSpPr>
          <p:cNvPr id="56" name="TextBox 55"/>
          <p:cNvSpPr txBox="1"/>
          <p:nvPr/>
        </p:nvSpPr>
        <p:spPr>
          <a:xfrm>
            <a:off x="10627090" y="5330706"/>
            <a:ext cx="544364"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n</a:t>
            </a:r>
          </a:p>
        </p:txBody>
      </p:sp>
      <p:sp>
        <p:nvSpPr>
          <p:cNvPr id="57" name="Oval 56"/>
          <p:cNvSpPr/>
          <p:nvPr/>
        </p:nvSpPr>
        <p:spPr bwMode="auto">
          <a:xfrm>
            <a:off x="948801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8" name="Oval 57"/>
          <p:cNvSpPr/>
          <p:nvPr/>
        </p:nvSpPr>
        <p:spPr bwMode="auto">
          <a:xfrm>
            <a:off x="974190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9" name="Oval 58"/>
          <p:cNvSpPr/>
          <p:nvPr/>
        </p:nvSpPr>
        <p:spPr bwMode="auto">
          <a:xfrm>
            <a:off x="9992054" y="5635522"/>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0" name="Up-Down Arrow 34"/>
          <p:cNvSpPr/>
          <p:nvPr/>
        </p:nvSpPr>
        <p:spPr bwMode="auto">
          <a:xfrm>
            <a:off x="7188136" y="3807318"/>
            <a:ext cx="586469" cy="1419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1" name="Rectangle 60"/>
          <p:cNvSpPr/>
          <p:nvPr>
            <p:custDataLst>
              <p:tags r:id="rId5"/>
            </p:custDataLst>
          </p:nvPr>
        </p:nvSpPr>
        <p:spPr bwMode="auto">
          <a:xfrm>
            <a:off x="7105914" y="1634879"/>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Scale Set</a:t>
            </a:r>
          </a:p>
        </p:txBody>
      </p:sp>
      <p:sp>
        <p:nvSpPr>
          <p:cNvPr id="2" name="TextBox 1"/>
          <p:cNvSpPr txBox="1"/>
          <p:nvPr/>
        </p:nvSpPr>
        <p:spPr>
          <a:xfrm>
            <a:off x="8473795" y="2799893"/>
            <a:ext cx="3451285"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Auto scale set of VMs</a:t>
            </a:r>
          </a:p>
          <a:p>
            <a:pPr>
              <a:lnSpc>
                <a:spcPct val="90000"/>
              </a:lnSpc>
              <a:spcAft>
                <a:spcPts val="600"/>
              </a:spcAft>
            </a:pPr>
            <a:r>
              <a:rPr lang="en-GB" sz="2400" dirty="0">
                <a:gradFill>
                  <a:gsLst>
                    <a:gs pos="2917">
                      <a:schemeClr val="tx1"/>
                    </a:gs>
                    <a:gs pos="30000">
                      <a:schemeClr val="tx1"/>
                    </a:gs>
                  </a:gsLst>
                  <a:lin ang="5400000" scaled="0"/>
                </a:gradFill>
              </a:rPr>
              <a:t>No pre-provisioning</a:t>
            </a:r>
          </a:p>
          <a:p>
            <a:pPr>
              <a:lnSpc>
                <a:spcPct val="90000"/>
              </a:lnSpc>
              <a:spcAft>
                <a:spcPts val="600"/>
              </a:spcAft>
            </a:pPr>
            <a:r>
              <a:rPr lang="en-GB" sz="2400" dirty="0">
                <a:gradFill>
                  <a:gsLst>
                    <a:gs pos="2917">
                      <a:schemeClr val="tx1"/>
                    </a:gs>
                    <a:gs pos="30000">
                      <a:schemeClr val="tx1"/>
                    </a:gs>
                  </a:gsLst>
                  <a:lin ang="5400000" scaled="0"/>
                </a:gradFill>
              </a:rPr>
              <a:t>Implicit availability set</a:t>
            </a:r>
          </a:p>
        </p:txBody>
      </p:sp>
      <p:cxnSp>
        <p:nvCxnSpPr>
          <p:cNvPr id="5" name="Straight Connector 4"/>
          <p:cNvCxnSpPr/>
          <p:nvPr/>
        </p:nvCxnSpPr>
        <p:spPr>
          <a:xfrm>
            <a:off x="6300404"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5481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GB" dirty="0"/>
              <a:t>Platform as a Service</a:t>
            </a:r>
            <a:br>
              <a:rPr lang="en-GB" dirty="0"/>
            </a:br>
            <a:r>
              <a:rPr lang="en-GB" dirty="0"/>
              <a:t>PaaS</a:t>
            </a: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153522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sz="3200" dirty="0"/>
              <a:t>We provide services your application can use</a:t>
            </a:r>
          </a:p>
          <a:p>
            <a:r>
              <a:rPr lang="en-GB" sz="3200" dirty="0"/>
              <a:t>We manage, maintain, upgrade, scale and generally look after these service automatically</a:t>
            </a:r>
          </a:p>
          <a:p>
            <a:r>
              <a:rPr lang="en-GB" sz="3200" dirty="0"/>
              <a:t>You pay only for what you use</a:t>
            </a:r>
          </a:p>
          <a:p>
            <a:r>
              <a:rPr lang="en-GB" sz="3200" dirty="0"/>
              <a:t>Very much along the ideas of microservice design, serverless computing</a:t>
            </a:r>
          </a:p>
          <a:p>
            <a:r>
              <a:rPr lang="en-GB" sz="3200" dirty="0"/>
              <a:t>Popular ones:</a:t>
            </a:r>
          </a:p>
          <a:p>
            <a:pPr lvl="1"/>
            <a:r>
              <a:rPr lang="en-GB" sz="2800" dirty="0">
                <a:solidFill>
                  <a:srgbClr val="00B0F0"/>
                </a:solidFill>
              </a:rPr>
              <a:t>Azure App Services for web sites </a:t>
            </a:r>
          </a:p>
          <a:p>
            <a:pPr lvl="1"/>
            <a:r>
              <a:rPr lang="en-GB" sz="2800" dirty="0">
                <a:solidFill>
                  <a:srgbClr val="00B0F0"/>
                </a:solidFill>
              </a:rPr>
              <a:t>Azure SQL Database for SQL Server</a:t>
            </a:r>
          </a:p>
          <a:p>
            <a:pPr lvl="1"/>
            <a:r>
              <a:rPr lang="en-GB" sz="2800" dirty="0">
                <a:solidFill>
                  <a:srgbClr val="00B0F0"/>
                </a:solidFill>
              </a:rPr>
              <a:t>Azure Functions for event code</a:t>
            </a:r>
            <a:endParaRPr lang="en-GB" sz="2800" dirty="0"/>
          </a:p>
        </p:txBody>
      </p:sp>
      <p:sp>
        <p:nvSpPr>
          <p:cNvPr id="4" name="Title 3"/>
          <p:cNvSpPr>
            <a:spLocks noGrp="1"/>
          </p:cNvSpPr>
          <p:nvPr>
            <p:ph type="title"/>
          </p:nvPr>
        </p:nvSpPr>
        <p:spPr/>
        <p:txBody>
          <a:bodyPr/>
          <a:lstStyle/>
          <a:p>
            <a:r>
              <a:rPr lang="en-GB" dirty="0"/>
              <a:t>Platform as a Service</a:t>
            </a:r>
          </a:p>
        </p:txBody>
      </p:sp>
    </p:spTree>
    <p:extLst>
      <p:ext uri="{BB962C8B-B14F-4D97-AF65-F5344CB8AC3E}">
        <p14:creationId xmlns:p14="http://schemas.microsoft.com/office/powerpoint/2010/main" val="328236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Code</a:t>
            </a:r>
          </a:p>
        </p:txBody>
      </p:sp>
      <p:pic>
        <p:nvPicPr>
          <p:cNvPr id="2" name="Picture 1"/>
          <p:cNvPicPr>
            <a:picLocks noChangeAspect="1"/>
          </p:cNvPicPr>
          <p:nvPr/>
        </p:nvPicPr>
        <p:blipFill>
          <a:blip r:embed="rId2"/>
          <a:stretch>
            <a:fillRect/>
          </a:stretch>
        </p:blipFill>
        <p:spPr>
          <a:xfrm>
            <a:off x="5855568" y="927327"/>
            <a:ext cx="5805656" cy="4816544"/>
          </a:xfrm>
          <a:prstGeom prst="rect">
            <a:avLst/>
          </a:prstGeom>
        </p:spPr>
      </p:pic>
    </p:spTree>
    <p:extLst>
      <p:ext uri="{BB962C8B-B14F-4D97-AF65-F5344CB8AC3E}">
        <p14:creationId xmlns:p14="http://schemas.microsoft.com/office/powerpoint/2010/main" val="153514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1064" y="5499679"/>
            <a:ext cx="1287657" cy="1358321"/>
          </a:xfrm>
          <a:prstGeom prst="rect">
            <a:avLst/>
          </a:prstGeom>
        </p:spPr>
      </p:pic>
      <p:sp>
        <p:nvSpPr>
          <p:cNvPr id="2" name="Text Placeholder 1"/>
          <p:cNvSpPr>
            <a:spLocks noGrp="1"/>
          </p:cNvSpPr>
          <p:nvPr>
            <p:ph type="body" sz="quarter" idx="10"/>
          </p:nvPr>
        </p:nvSpPr>
        <p:spPr>
          <a:xfrm>
            <a:off x="269240" y="1189177"/>
            <a:ext cx="7232228" cy="1908408"/>
          </a:xfrm>
        </p:spPr>
        <p:txBody>
          <a:bodyPr/>
          <a:lstStyle/>
          <a:p>
            <a:r>
              <a:rPr lang="en-GB" dirty="0"/>
              <a:t>Develop </a:t>
            </a:r>
            <a:r>
              <a:rPr lang="en-GB" dirty="0" err="1"/>
              <a:t>serverless</a:t>
            </a:r>
            <a:r>
              <a:rPr lang="en-GB" dirty="0"/>
              <a:t> architectures </a:t>
            </a:r>
          </a:p>
          <a:p>
            <a:r>
              <a:rPr lang="en-GB" dirty="0"/>
              <a:t>Event driven model – timers, </a:t>
            </a:r>
            <a:r>
              <a:rPr lang="en-GB" dirty="0" err="1"/>
              <a:t>webhooks</a:t>
            </a:r>
            <a:r>
              <a:rPr lang="en-GB" dirty="0"/>
              <a:t>,  queues, Service Bus, </a:t>
            </a:r>
            <a:r>
              <a:rPr lang="en-GB" dirty="0" err="1"/>
              <a:t>EventHub</a:t>
            </a:r>
            <a:r>
              <a:rPr lang="en-GB" dirty="0"/>
              <a:t>, …</a:t>
            </a:r>
          </a:p>
          <a:p>
            <a:r>
              <a:rPr lang="en-GB" dirty="0"/>
              <a:t>Pay only for what you use</a:t>
            </a:r>
          </a:p>
          <a:p>
            <a:r>
              <a:rPr lang="en-GB" dirty="0"/>
              <a:t>JavaScript, C#, Python, PHP, Bash, Batch, PowerShell or any executable</a:t>
            </a:r>
          </a:p>
          <a:p>
            <a:r>
              <a:rPr lang="en-GB" dirty="0"/>
              <a:t> Functions runtime is open-source, available on GitHub</a:t>
            </a:r>
          </a:p>
        </p:txBody>
      </p:sp>
      <p:sp>
        <p:nvSpPr>
          <p:cNvPr id="3" name="Title 2"/>
          <p:cNvSpPr>
            <a:spLocks noGrp="1"/>
          </p:cNvSpPr>
          <p:nvPr>
            <p:ph type="title"/>
          </p:nvPr>
        </p:nvSpPr>
        <p:spPr/>
        <p:txBody>
          <a:bodyPr/>
          <a:lstStyle/>
          <a:p>
            <a:r>
              <a:rPr lang="en-GB" dirty="0"/>
              <a:t>Azure Functions</a:t>
            </a:r>
          </a:p>
        </p:txBody>
      </p:sp>
      <p:pic>
        <p:nvPicPr>
          <p:cNvPr id="4" name="Picture 3"/>
          <p:cNvPicPr>
            <a:picLocks noChangeAspect="1"/>
          </p:cNvPicPr>
          <p:nvPr/>
        </p:nvPicPr>
        <p:blipFill>
          <a:blip r:embed="rId3"/>
          <a:stretch>
            <a:fillRect/>
          </a:stretch>
        </p:blipFill>
        <p:spPr>
          <a:xfrm>
            <a:off x="7189693" y="891879"/>
            <a:ext cx="4653211" cy="1638816"/>
          </a:xfrm>
          <a:prstGeom prst="rect">
            <a:avLst/>
          </a:prstGeom>
        </p:spPr>
      </p:pic>
      <p:pic>
        <p:nvPicPr>
          <p:cNvPr id="5" name="Picture 4"/>
          <p:cNvPicPr>
            <a:picLocks noChangeAspect="1"/>
          </p:cNvPicPr>
          <p:nvPr/>
        </p:nvPicPr>
        <p:blipFill>
          <a:blip r:embed="rId4"/>
          <a:stretch>
            <a:fillRect/>
          </a:stretch>
        </p:blipFill>
        <p:spPr>
          <a:xfrm>
            <a:off x="7315839" y="2530695"/>
            <a:ext cx="4440196" cy="1907492"/>
          </a:xfrm>
          <a:prstGeom prst="rect">
            <a:avLst/>
          </a:prstGeom>
        </p:spPr>
      </p:pic>
      <p:pic>
        <p:nvPicPr>
          <p:cNvPr id="6" name="Picture 5"/>
          <p:cNvPicPr>
            <a:picLocks noChangeAspect="1"/>
          </p:cNvPicPr>
          <p:nvPr/>
        </p:nvPicPr>
        <p:blipFill>
          <a:blip r:embed="rId5"/>
          <a:stretch>
            <a:fillRect/>
          </a:stretch>
        </p:blipFill>
        <p:spPr>
          <a:xfrm>
            <a:off x="7315839" y="4643718"/>
            <a:ext cx="4378344" cy="1871278"/>
          </a:xfrm>
          <a:prstGeom prst="rect">
            <a:avLst/>
          </a:prstGeom>
        </p:spPr>
      </p:pic>
    </p:spTree>
    <p:extLst>
      <p:ext uri="{BB962C8B-B14F-4D97-AF65-F5344CB8AC3E}">
        <p14:creationId xmlns:p14="http://schemas.microsoft.com/office/powerpoint/2010/main" val="38373135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Data</a:t>
            </a:r>
          </a:p>
        </p:txBody>
      </p:sp>
      <p:pic>
        <p:nvPicPr>
          <p:cNvPr id="4" name="Picture 3"/>
          <p:cNvPicPr>
            <a:picLocks noChangeAspect="1"/>
          </p:cNvPicPr>
          <p:nvPr/>
        </p:nvPicPr>
        <p:blipFill>
          <a:blip r:embed="rId2"/>
          <a:stretch>
            <a:fillRect/>
          </a:stretch>
        </p:blipFill>
        <p:spPr>
          <a:xfrm>
            <a:off x="9386999" y="2830228"/>
            <a:ext cx="1227702" cy="1227702"/>
          </a:xfrm>
          <a:prstGeom prst="rect">
            <a:avLst/>
          </a:prstGeom>
        </p:spPr>
      </p:pic>
      <p:pic>
        <p:nvPicPr>
          <p:cNvPr id="5" name="Picture 4"/>
          <p:cNvPicPr>
            <a:picLocks noChangeAspect="1"/>
          </p:cNvPicPr>
          <p:nvPr/>
        </p:nvPicPr>
        <p:blipFill>
          <a:blip r:embed="rId3"/>
          <a:stretch>
            <a:fillRect/>
          </a:stretch>
        </p:blipFill>
        <p:spPr>
          <a:xfrm>
            <a:off x="5914704" y="2820659"/>
            <a:ext cx="1094508" cy="1094508"/>
          </a:xfrm>
          <a:prstGeom prst="rect">
            <a:avLst/>
          </a:prstGeom>
        </p:spPr>
      </p:pic>
      <p:cxnSp>
        <p:nvCxnSpPr>
          <p:cNvPr id="8" name="Straight Connector 7"/>
          <p:cNvCxnSpPr/>
          <p:nvPr/>
        </p:nvCxnSpPr>
        <p:spPr>
          <a:xfrm>
            <a:off x="8184251" y="2384994"/>
            <a:ext cx="27709" cy="2251363"/>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9206" y="1430887"/>
            <a:ext cx="2737416" cy="892552"/>
          </a:xfrm>
          <a:prstGeom prst="rect">
            <a:avLst/>
          </a:prstGeom>
          <a:noFill/>
        </p:spPr>
        <p:txBody>
          <a:bodyPr wrap="none" rtlCol="0">
            <a:spAutoFit/>
          </a:bodyPr>
          <a:lstStyle/>
          <a:p>
            <a:r>
              <a:rPr lang="en-GB" b="1" dirty="0"/>
              <a:t>Machine derived data</a:t>
            </a:r>
          </a:p>
          <a:p>
            <a:r>
              <a:rPr lang="en-GB" sz="1600" dirty="0"/>
              <a:t>(telemetry, sensor, movement,</a:t>
            </a:r>
          </a:p>
          <a:p>
            <a:r>
              <a:rPr lang="en-GB" sz="1600" dirty="0"/>
              <a:t>GPS, etc)</a:t>
            </a:r>
          </a:p>
        </p:txBody>
      </p:sp>
      <p:sp>
        <p:nvSpPr>
          <p:cNvPr id="10" name="Rectangle 9"/>
          <p:cNvSpPr/>
          <p:nvPr/>
        </p:nvSpPr>
        <p:spPr>
          <a:xfrm>
            <a:off x="4263872" y="1430886"/>
            <a:ext cx="3332859" cy="861774"/>
          </a:xfrm>
          <a:prstGeom prst="rect">
            <a:avLst/>
          </a:prstGeom>
        </p:spPr>
        <p:txBody>
          <a:bodyPr wrap="square">
            <a:spAutoFit/>
          </a:bodyPr>
          <a:lstStyle/>
          <a:p>
            <a:pPr algn="r"/>
            <a:r>
              <a:rPr lang="en-GB" b="1" dirty="0"/>
              <a:t>Human derived data </a:t>
            </a:r>
          </a:p>
          <a:p>
            <a:pPr algn="r"/>
            <a:r>
              <a:rPr lang="en-GB" sz="1600" dirty="0"/>
              <a:t>(sales, orders, parts, invoices, inventory, etc)</a:t>
            </a:r>
          </a:p>
        </p:txBody>
      </p:sp>
      <p:sp>
        <p:nvSpPr>
          <p:cNvPr id="11" name="Rectangle 10"/>
          <p:cNvSpPr/>
          <p:nvPr/>
        </p:nvSpPr>
        <p:spPr>
          <a:xfrm>
            <a:off x="4504146" y="4636357"/>
            <a:ext cx="2898842" cy="584775"/>
          </a:xfrm>
          <a:prstGeom prst="rect">
            <a:avLst/>
          </a:prstGeom>
        </p:spPr>
        <p:txBody>
          <a:bodyPr wrap="square">
            <a:spAutoFit/>
          </a:bodyPr>
          <a:lstStyle/>
          <a:p>
            <a:pPr algn="r"/>
            <a:r>
              <a:rPr lang="en-GB" sz="1600" dirty="0"/>
              <a:t>Transactional integrity, relational, etc.</a:t>
            </a:r>
          </a:p>
        </p:txBody>
      </p:sp>
      <p:sp>
        <p:nvSpPr>
          <p:cNvPr id="12" name="Rectangle 11"/>
          <p:cNvSpPr/>
          <p:nvPr/>
        </p:nvSpPr>
        <p:spPr>
          <a:xfrm>
            <a:off x="8801752" y="4640062"/>
            <a:ext cx="2898842" cy="584775"/>
          </a:xfrm>
          <a:prstGeom prst="rect">
            <a:avLst/>
          </a:prstGeom>
        </p:spPr>
        <p:txBody>
          <a:bodyPr wrap="square">
            <a:spAutoFit/>
          </a:bodyPr>
          <a:lstStyle/>
          <a:p>
            <a:r>
              <a:rPr lang="en-GB" sz="1600" dirty="0"/>
              <a:t>Stand alone, variable quality, distributed, etc.</a:t>
            </a:r>
          </a:p>
        </p:txBody>
      </p:sp>
    </p:spTree>
    <p:extLst>
      <p:ext uri="{BB962C8B-B14F-4D97-AF65-F5344CB8AC3E}">
        <p14:creationId xmlns:p14="http://schemas.microsoft.com/office/powerpoint/2010/main" val="417289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350751" y="2888166"/>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Scale</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 name="Rectangle 6"/>
          <p:cNvSpPr/>
          <p:nvPr/>
        </p:nvSpPr>
        <p:spPr bwMode="auto">
          <a:xfrm>
            <a:off x="4547346" y="3910665"/>
            <a:ext cx="2579167" cy="2579167"/>
          </a:xfrm>
          <a:prstGeom prst="rect">
            <a:avLst/>
          </a:prstGeom>
          <a:solidFill>
            <a:schemeClr val="accent1"/>
          </a:solidFill>
          <a:ln w="28575" cap="rnd">
            <a:solidFill>
              <a:srgbClr val="00BCF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4547346" y="5166908"/>
            <a:ext cx="1322924" cy="1322924"/>
          </a:xfrm>
          <a:prstGeom prst="rect">
            <a:avLst/>
          </a:prstGeom>
          <a:solidFill>
            <a:srgbClr val="00BCF2"/>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FFE582E1-EFC1-4970-9730-3BBE1921D445}"/>
              </a:ext>
            </a:extLst>
          </p:cNvPr>
          <p:cNvSpPr>
            <a:spLocks noGrp="1"/>
          </p:cNvSpPr>
          <p:nvPr>
            <p:ph type="body" sz="quarter" idx="10"/>
          </p:nvPr>
        </p:nvSpPr>
        <p:spPr>
          <a:xfrm>
            <a:off x="269239" y="1189177"/>
            <a:ext cx="11653523" cy="1520416"/>
          </a:xfrm>
        </p:spPr>
        <p:txBody>
          <a:bodyPr/>
          <a:lstStyle/>
          <a:p>
            <a:r>
              <a:rPr lang="en-GB" sz="2800" dirty="0"/>
              <a:t>Rapidly setup environments to drive business priorities</a:t>
            </a:r>
          </a:p>
          <a:p>
            <a:r>
              <a:rPr lang="en-GB" sz="2800" dirty="0"/>
              <a:t>Scale to meet peak demands </a:t>
            </a:r>
          </a:p>
          <a:p>
            <a:r>
              <a:rPr lang="en-GB" sz="2800" dirty="0"/>
              <a:t>Increase efficiency and reduced cost.</a:t>
            </a:r>
          </a:p>
        </p:txBody>
      </p:sp>
      <p:sp>
        <p:nvSpPr>
          <p:cNvPr id="2" name="Title 1"/>
          <p:cNvSpPr>
            <a:spLocks noGrp="1"/>
          </p:cNvSpPr>
          <p:nvPr>
            <p:ph type="title"/>
          </p:nvPr>
        </p:nvSpPr>
        <p:spPr/>
        <p:txBody>
          <a:bodyPr/>
          <a:lstStyle/>
          <a:p>
            <a:r>
              <a:rPr lang="en-US" dirty="0"/>
              <a:t>Why the Cloud?</a:t>
            </a:r>
          </a:p>
        </p:txBody>
      </p:sp>
      <p:sp>
        <p:nvSpPr>
          <p:cNvPr id="6" name="Rectangle 5"/>
          <p:cNvSpPr/>
          <p:nvPr/>
        </p:nvSpPr>
        <p:spPr bwMode="auto">
          <a:xfrm>
            <a:off x="8244304" y="2888165"/>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Economics</a:t>
            </a: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Freeform 9"/>
          <p:cNvSpPr>
            <a:spLocks noChangeAspect="1"/>
          </p:cNvSpPr>
          <p:nvPr/>
        </p:nvSpPr>
        <p:spPr bwMode="black">
          <a:xfrm>
            <a:off x="10812570" y="4943980"/>
            <a:ext cx="896729" cy="1545852"/>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427"/>
          <p:cNvSpPr>
            <a:spLocks/>
          </p:cNvSpPr>
          <p:nvPr/>
        </p:nvSpPr>
        <p:spPr bwMode="auto">
          <a:xfrm>
            <a:off x="4959621" y="5359373"/>
            <a:ext cx="705658" cy="715066"/>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chemeClr val="bg1"/>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p:cNvSpPr/>
          <p:nvPr/>
        </p:nvSpPr>
        <p:spPr bwMode="auto">
          <a:xfrm>
            <a:off x="457200" y="2888165"/>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Speed</a:t>
            </a: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8" name="Freeform 9"/>
          <p:cNvSpPr>
            <a:spLocks noChangeAspect="1"/>
          </p:cNvSpPr>
          <p:nvPr/>
        </p:nvSpPr>
        <p:spPr bwMode="black">
          <a:xfrm>
            <a:off x="8507722" y="4067859"/>
            <a:ext cx="1404956" cy="242197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chemeClr val="accent1"/>
          </a:solidFill>
          <a:ln w="28575" cap="rnd">
            <a:solidFill>
              <a:srgbClr val="00BCF2"/>
            </a:solidFill>
            <a:prstDash val="sysDash"/>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427"/>
          <p:cNvSpPr>
            <a:spLocks/>
          </p:cNvSpPr>
          <p:nvPr/>
        </p:nvSpPr>
        <p:spPr bwMode="auto">
          <a:xfrm rot="2700000">
            <a:off x="10051978" y="5283073"/>
            <a:ext cx="566226" cy="573775"/>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00BCF2"/>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70"/>
          <p:cNvSpPr>
            <a:spLocks noChangeAspect="1"/>
          </p:cNvSpPr>
          <p:nvPr/>
        </p:nvSpPr>
        <p:spPr bwMode="black">
          <a:xfrm>
            <a:off x="1681816" y="4028040"/>
            <a:ext cx="1578416" cy="2277736"/>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9630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244599" y="1731038"/>
            <a:ext cx="6853768" cy="4505849"/>
          </a:xfrm>
        </p:spPr>
        <p:txBody>
          <a:bodyPr/>
          <a:lstStyle/>
          <a:p>
            <a:r>
              <a:rPr lang="en-GB" sz="2400" dirty="0"/>
              <a:t>“Database as a service”</a:t>
            </a:r>
          </a:p>
          <a:p>
            <a:pPr lvl="1"/>
            <a:r>
              <a:rPr lang="en-GB" sz="1800" dirty="0"/>
              <a:t>Highly compatible SQL Sever engine</a:t>
            </a:r>
          </a:p>
          <a:p>
            <a:r>
              <a:rPr lang="en-GB" sz="2400" dirty="0"/>
              <a:t>Scale performance on the fly, without app downtime via service tiers</a:t>
            </a:r>
          </a:p>
          <a:p>
            <a:pPr lvl="1"/>
            <a:r>
              <a:rPr lang="en-GB" sz="1800" dirty="0"/>
              <a:t>Basic: 2 GB max size, 30 sessions </a:t>
            </a:r>
          </a:p>
          <a:p>
            <a:pPr lvl="1"/>
            <a:r>
              <a:rPr lang="en-GB" sz="1800" dirty="0"/>
              <a:t>Standard: 250 GB max size, 200 sessions </a:t>
            </a:r>
          </a:p>
          <a:p>
            <a:pPr lvl="1"/>
            <a:r>
              <a:rPr lang="en-GB" sz="1800" dirty="0"/>
              <a:t>Premium: 4TB max size, 400 sessions </a:t>
            </a:r>
          </a:p>
          <a:p>
            <a:r>
              <a:rPr lang="en-GB" sz="2400" dirty="0"/>
              <a:t>Database Transaction Units (DTUs) workload</a:t>
            </a:r>
          </a:p>
          <a:p>
            <a:r>
              <a:rPr lang="en-GB" sz="2400" dirty="0"/>
              <a:t>Point in time restore, Active Geo-Replication</a:t>
            </a:r>
          </a:p>
          <a:p>
            <a:r>
              <a:rPr lang="en-GB" sz="2400" dirty="0"/>
              <a:t>New Azure Database Migration Service</a:t>
            </a:r>
          </a:p>
          <a:p>
            <a:r>
              <a:rPr lang="en-GB" sz="2400" dirty="0"/>
              <a:t>PostgreSQL as a Service</a:t>
            </a:r>
          </a:p>
          <a:p>
            <a:r>
              <a:rPr lang="en-GB" sz="2400" dirty="0"/>
              <a:t>MySQL as a Service</a:t>
            </a:r>
          </a:p>
        </p:txBody>
      </p:sp>
      <p:sp>
        <p:nvSpPr>
          <p:cNvPr id="2" name="Title 1"/>
          <p:cNvSpPr>
            <a:spLocks noGrp="1"/>
          </p:cNvSpPr>
          <p:nvPr>
            <p:ph type="title"/>
          </p:nvPr>
        </p:nvSpPr>
        <p:spPr/>
        <p:txBody>
          <a:bodyPr/>
          <a:lstStyle/>
          <a:p>
            <a:r>
              <a:rPr lang="en-GB"/>
              <a:t>SQL Database</a:t>
            </a:r>
            <a:endParaRPr lang="en-GB" dirty="0"/>
          </a:p>
        </p:txBody>
      </p:sp>
      <p:sp>
        <p:nvSpPr>
          <p:cNvPr id="4" name="Rectangle 3"/>
          <p:cNvSpPr/>
          <p:nvPr/>
        </p:nvSpPr>
        <p:spPr>
          <a:xfrm>
            <a:off x="349003" y="902174"/>
            <a:ext cx="1146884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00B0F0"/>
                </a:solidFill>
                <a:effectLst/>
                <a:uLnTx/>
                <a:uFillTx/>
                <a:latin typeface="Calibri"/>
                <a:ea typeface="+mn-ea"/>
                <a:cs typeface="+mn-cs"/>
              </a:rPr>
              <a:t>Relational database service with mission-critical capabilities, delivering predictable performance, scalability with no downtime, business continuity and data protection, all with minimal administration</a:t>
            </a:r>
          </a:p>
        </p:txBody>
      </p:sp>
      <p:pic>
        <p:nvPicPr>
          <p:cNvPr id="5" name="Picture 4"/>
          <p:cNvPicPr>
            <a:picLocks noChangeAspect="1"/>
          </p:cNvPicPr>
          <p:nvPr/>
        </p:nvPicPr>
        <p:blipFill>
          <a:blip r:embed="rId3"/>
          <a:stretch>
            <a:fillRect/>
          </a:stretch>
        </p:blipFill>
        <p:spPr>
          <a:xfrm>
            <a:off x="7914290" y="1903660"/>
            <a:ext cx="3903560" cy="2409235"/>
          </a:xfrm>
          <a:prstGeom prst="rect">
            <a:avLst/>
          </a:prstGeom>
        </p:spPr>
      </p:pic>
      <p:pic>
        <p:nvPicPr>
          <p:cNvPr id="6" name="Picture 5"/>
          <p:cNvPicPr>
            <a:picLocks noChangeAspect="1"/>
          </p:cNvPicPr>
          <p:nvPr/>
        </p:nvPicPr>
        <p:blipFill>
          <a:blip r:embed="rId4"/>
          <a:stretch>
            <a:fillRect/>
          </a:stretch>
        </p:blipFill>
        <p:spPr>
          <a:xfrm>
            <a:off x="8594872" y="4499513"/>
            <a:ext cx="2808456" cy="19334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80" y="2119312"/>
            <a:ext cx="857931" cy="85793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55" y="3589141"/>
            <a:ext cx="880533" cy="84908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680" y="5355393"/>
            <a:ext cx="701930" cy="653521"/>
          </a:xfrm>
          <a:prstGeom prst="rect">
            <a:avLst/>
          </a:prstGeom>
        </p:spPr>
      </p:pic>
    </p:spTree>
    <p:extLst>
      <p:ext uri="{BB962C8B-B14F-4D97-AF65-F5344CB8AC3E}">
        <p14:creationId xmlns:p14="http://schemas.microsoft.com/office/powerpoint/2010/main" val="37487629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1388533" y="1549398"/>
            <a:ext cx="6637867" cy="4782848"/>
          </a:xfrm>
        </p:spPr>
        <p:txBody>
          <a:bodyPr/>
          <a:lstStyle/>
          <a:p>
            <a:r>
              <a:rPr lang="en-GB" sz="2800" dirty="0"/>
              <a:t>Replicate and scale data globally</a:t>
            </a:r>
          </a:p>
          <a:p>
            <a:pPr lvl="1"/>
            <a:r>
              <a:rPr lang="en-GB" sz="2000" dirty="0"/>
              <a:t>Transparent partitioning</a:t>
            </a:r>
          </a:p>
          <a:p>
            <a:pPr lvl="1"/>
            <a:r>
              <a:rPr lang="en-GB" sz="2000" dirty="0"/>
              <a:t>Replicates your data to any number of regions worldwide</a:t>
            </a:r>
          </a:p>
          <a:p>
            <a:r>
              <a:rPr lang="en-GB" sz="2800" dirty="0"/>
              <a:t>APIs</a:t>
            </a:r>
          </a:p>
          <a:p>
            <a:pPr lvl="1"/>
            <a:r>
              <a:rPr lang="en-GB" sz="2000" dirty="0" err="1"/>
              <a:t>DocumentDB</a:t>
            </a:r>
            <a:r>
              <a:rPr lang="en-GB" sz="2000" dirty="0"/>
              <a:t> NoSQL, MongoDB, Premium Table storage, Gremlin Graph, Spark</a:t>
            </a:r>
          </a:p>
          <a:p>
            <a:r>
              <a:rPr lang="en-GB" sz="2800" dirty="0"/>
              <a:t>Guaranteed low latency</a:t>
            </a:r>
          </a:p>
          <a:p>
            <a:pPr lvl="1"/>
            <a:r>
              <a:rPr lang="en-GB" sz="2000" dirty="0"/>
              <a:t>&lt; 10 ms on reads, &lt; 15 ms on writes </a:t>
            </a:r>
          </a:p>
          <a:p>
            <a:r>
              <a:rPr lang="en-GB" sz="2800" dirty="0"/>
              <a:t>Choice of four consistency models</a:t>
            </a:r>
          </a:p>
          <a:p>
            <a:pPr lvl="1"/>
            <a:r>
              <a:rPr lang="en-GB" sz="2000" dirty="0"/>
              <a:t>Strong, bounded staleness, session, &amp; Eventual</a:t>
            </a:r>
          </a:p>
          <a:p>
            <a:endParaRPr lang="en-GB" sz="2800" dirty="0"/>
          </a:p>
        </p:txBody>
      </p:sp>
      <p:sp>
        <p:nvSpPr>
          <p:cNvPr id="4" name="Title 3"/>
          <p:cNvSpPr>
            <a:spLocks noGrp="1"/>
          </p:cNvSpPr>
          <p:nvPr>
            <p:ph type="title"/>
          </p:nvPr>
        </p:nvSpPr>
        <p:spPr/>
        <p:txBody>
          <a:bodyPr/>
          <a:lstStyle/>
          <a:p>
            <a:r>
              <a:rPr lang="en-GB"/>
              <a:t>Azure Cosmos DB</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38" y="1875966"/>
            <a:ext cx="997542" cy="4580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876" y="2926145"/>
            <a:ext cx="683080" cy="49107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955" y="4166117"/>
            <a:ext cx="833904" cy="50618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777" y="5569896"/>
            <a:ext cx="1057765" cy="423466"/>
          </a:xfrm>
          <a:prstGeom prst="rect">
            <a:avLst/>
          </a:prstGeom>
        </p:spPr>
      </p:pic>
      <p:sp>
        <p:nvSpPr>
          <p:cNvPr id="12" name="Rectangle 11"/>
          <p:cNvSpPr/>
          <p:nvPr/>
        </p:nvSpPr>
        <p:spPr>
          <a:xfrm>
            <a:off x="1192854" y="896755"/>
            <a:ext cx="95631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00B0F0"/>
                </a:solidFill>
                <a:latin typeface="Calibri"/>
              </a:rPr>
              <a:t>Evolution of DocumentDB, as a b</a:t>
            </a:r>
            <a:r>
              <a:rPr kumimoji="0" lang="en-GB" sz="1800" b="0" i="0" u="none" strike="noStrike" kern="1200" cap="none" spc="0" normalizeH="0" baseline="0" noProof="0" dirty="0">
                <a:ln>
                  <a:noFill/>
                </a:ln>
                <a:solidFill>
                  <a:srgbClr val="00B0F0"/>
                </a:solidFill>
                <a:effectLst/>
                <a:uLnTx/>
                <a:uFillTx/>
                <a:latin typeface="Calibri"/>
                <a:ea typeface="+mn-ea"/>
                <a:cs typeface="+mn-cs"/>
              </a:rPr>
              <a:t>lazing fast, planet-scale store</a:t>
            </a:r>
          </a:p>
        </p:txBody>
      </p:sp>
      <p:pic>
        <p:nvPicPr>
          <p:cNvPr id="6" name="Picture 5"/>
          <p:cNvPicPr>
            <a:picLocks noChangeAspect="1"/>
          </p:cNvPicPr>
          <p:nvPr/>
        </p:nvPicPr>
        <p:blipFill>
          <a:blip r:embed="rId6"/>
          <a:stretch>
            <a:fillRect/>
          </a:stretch>
        </p:blipFill>
        <p:spPr>
          <a:xfrm>
            <a:off x="8167005" y="1299507"/>
            <a:ext cx="3317566" cy="965429"/>
          </a:xfrm>
          <a:prstGeom prst="rect">
            <a:avLst/>
          </a:prstGeom>
        </p:spPr>
      </p:pic>
      <p:pic>
        <p:nvPicPr>
          <p:cNvPr id="8" name="Picture 7"/>
          <p:cNvPicPr>
            <a:picLocks noChangeAspect="1"/>
          </p:cNvPicPr>
          <p:nvPr/>
        </p:nvPicPr>
        <p:blipFill>
          <a:blip r:embed="rId7"/>
          <a:stretch>
            <a:fillRect/>
          </a:stretch>
        </p:blipFill>
        <p:spPr>
          <a:xfrm>
            <a:off x="9274624" y="2377560"/>
            <a:ext cx="2744641" cy="1151702"/>
          </a:xfrm>
          <a:prstGeom prst="rect">
            <a:avLst/>
          </a:prstGeom>
        </p:spPr>
      </p:pic>
      <p:pic>
        <p:nvPicPr>
          <p:cNvPr id="15" name="Picture 14"/>
          <p:cNvPicPr>
            <a:picLocks noChangeAspect="1"/>
          </p:cNvPicPr>
          <p:nvPr/>
        </p:nvPicPr>
        <p:blipFill>
          <a:blip r:embed="rId8"/>
          <a:stretch>
            <a:fillRect/>
          </a:stretch>
        </p:blipFill>
        <p:spPr>
          <a:xfrm>
            <a:off x="8167005" y="4070029"/>
            <a:ext cx="1364627" cy="1923333"/>
          </a:xfrm>
          <a:prstGeom prst="rect">
            <a:avLst/>
          </a:prstGeom>
        </p:spPr>
      </p:pic>
      <p:pic>
        <p:nvPicPr>
          <p:cNvPr id="16" name="Picture 15"/>
          <p:cNvPicPr>
            <a:picLocks noChangeAspect="1"/>
          </p:cNvPicPr>
          <p:nvPr/>
        </p:nvPicPr>
        <p:blipFill>
          <a:blip r:embed="rId9"/>
          <a:stretch>
            <a:fillRect/>
          </a:stretch>
        </p:blipFill>
        <p:spPr>
          <a:xfrm>
            <a:off x="9655629" y="4080726"/>
            <a:ext cx="2282785" cy="1915391"/>
          </a:xfrm>
          <a:prstGeom prst="rect">
            <a:avLst/>
          </a:prstGeom>
        </p:spPr>
      </p:pic>
    </p:spTree>
    <p:extLst>
      <p:ext uri="{BB962C8B-B14F-4D97-AF65-F5344CB8AC3E}">
        <p14:creationId xmlns:p14="http://schemas.microsoft.com/office/powerpoint/2010/main" val="9209696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IoT</a:t>
            </a:r>
          </a:p>
        </p:txBody>
      </p:sp>
      <p:pic>
        <p:nvPicPr>
          <p:cNvPr id="8" name="Picture 7"/>
          <p:cNvPicPr>
            <a:picLocks noChangeAspect="1"/>
          </p:cNvPicPr>
          <p:nvPr/>
        </p:nvPicPr>
        <p:blipFill>
          <a:blip r:embed="rId2"/>
          <a:stretch>
            <a:fillRect/>
          </a:stretch>
        </p:blipFill>
        <p:spPr>
          <a:xfrm>
            <a:off x="4516692" y="1077379"/>
            <a:ext cx="6629400" cy="5248275"/>
          </a:xfrm>
          <a:prstGeom prst="rect">
            <a:avLst/>
          </a:prstGeom>
        </p:spPr>
      </p:pic>
    </p:spTree>
    <p:extLst>
      <p:ext uri="{BB962C8B-B14F-4D97-AF65-F5344CB8AC3E}">
        <p14:creationId xmlns:p14="http://schemas.microsoft.com/office/powerpoint/2010/main" val="389489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GB" dirty="0"/>
              <a:t>Azure Portal</a:t>
            </a: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3086255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068033" y="292396"/>
            <a:ext cx="1552353" cy="35087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3503427" y="494735"/>
            <a:ext cx="4868064" cy="627864"/>
          </a:xfrm>
          <a:prstGeom prst="rect">
            <a:avLst/>
          </a:prstGeom>
          <a:solidFill>
            <a:schemeClr val="accent3"/>
          </a:solidFill>
          <a:ln>
            <a:solidFill>
              <a:srgbClr val="FF0000"/>
            </a:solidFill>
          </a:ln>
        </p:spPr>
        <p:txBody>
          <a:bodyPr wrap="none" lIns="182880" tIns="146304" rIns="182880" bIns="146304" rtlCol="0">
            <a:spAutoFit/>
          </a:bodyPr>
          <a:lstStyle/>
          <a:p>
            <a:pPr>
              <a:lnSpc>
                <a:spcPct val="90000"/>
              </a:lnSpc>
              <a:spcAft>
                <a:spcPts val="600"/>
              </a:spcAft>
            </a:pPr>
            <a:r>
              <a:rPr lang="en-GB" sz="2400" dirty="0">
                <a:solidFill>
                  <a:schemeClr val="bg1"/>
                </a:solidFill>
              </a:rPr>
              <a:t>https://azure.microsoft.com/free/</a:t>
            </a:r>
          </a:p>
        </p:txBody>
      </p:sp>
    </p:spTree>
    <p:extLst>
      <p:ext uri="{BB962C8B-B14F-4D97-AF65-F5344CB8AC3E}">
        <p14:creationId xmlns:p14="http://schemas.microsoft.com/office/powerpoint/2010/main" val="37540728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0" y="1047308"/>
            <a:ext cx="1552353" cy="35087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 y="1398183"/>
            <a:ext cx="1552353" cy="436998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918098" y="1275908"/>
            <a:ext cx="2371060" cy="124400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130749" y="2206953"/>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8" name="TextBox 7"/>
          <p:cNvSpPr txBox="1"/>
          <p:nvPr/>
        </p:nvSpPr>
        <p:spPr>
          <a:xfrm>
            <a:off x="1026042" y="1520458"/>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9" name="TextBox 8"/>
          <p:cNvSpPr txBox="1"/>
          <p:nvPr/>
        </p:nvSpPr>
        <p:spPr>
          <a:xfrm>
            <a:off x="1026042" y="315645"/>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Tree>
    <p:extLst>
      <p:ext uri="{BB962C8B-B14F-4D97-AF65-F5344CB8AC3E}">
        <p14:creationId xmlns:p14="http://schemas.microsoft.com/office/powerpoint/2010/main" val="175902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TextBox 2"/>
          <p:cNvSpPr txBox="1"/>
          <p:nvPr/>
        </p:nvSpPr>
        <p:spPr>
          <a:xfrm>
            <a:off x="3522090" y="409675"/>
            <a:ext cx="5147819" cy="627864"/>
          </a:xfrm>
          <a:prstGeom prst="rect">
            <a:avLst/>
          </a:prstGeom>
          <a:solidFill>
            <a:schemeClr val="accent3"/>
          </a:solidFill>
          <a:ln>
            <a:solidFill>
              <a:srgbClr val="FF0000"/>
            </a:solidFill>
          </a:ln>
        </p:spPr>
        <p:txBody>
          <a:bodyPr wrap="none" lIns="182880" tIns="146304" rIns="182880" bIns="146304" rtlCol="0">
            <a:spAutoFit/>
          </a:bodyPr>
          <a:lstStyle/>
          <a:p>
            <a:pPr>
              <a:lnSpc>
                <a:spcPct val="90000"/>
              </a:lnSpc>
              <a:spcAft>
                <a:spcPts val="600"/>
              </a:spcAft>
            </a:pPr>
            <a:r>
              <a:rPr lang="en-GB" sz="2400" dirty="0">
                <a:solidFill>
                  <a:schemeClr val="bg1"/>
                </a:solidFill>
              </a:rPr>
              <a:t>https://azure.microsoft.com/status/</a:t>
            </a:r>
          </a:p>
        </p:txBody>
      </p:sp>
    </p:spTree>
    <p:extLst>
      <p:ext uri="{BB962C8B-B14F-4D97-AF65-F5344CB8AC3E}">
        <p14:creationId xmlns:p14="http://schemas.microsoft.com/office/powerpoint/2010/main" val="17270024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15948" y="1616152"/>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3124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1264" y="2876109"/>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9049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51884" y="1531089"/>
            <a:ext cx="1605516" cy="47314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63726" y="4954773"/>
            <a:ext cx="3551274" cy="139818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800061" y="1605517"/>
            <a:ext cx="1520455" cy="474743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565065" y="2562446"/>
            <a:ext cx="3572540" cy="257839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89568" y="195177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8" name="TextBox 7"/>
          <p:cNvSpPr txBox="1"/>
          <p:nvPr/>
        </p:nvSpPr>
        <p:spPr>
          <a:xfrm>
            <a:off x="2525233" y="4057018"/>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9" name="TextBox 8"/>
          <p:cNvSpPr txBox="1"/>
          <p:nvPr/>
        </p:nvSpPr>
        <p:spPr>
          <a:xfrm>
            <a:off x="5465136" y="256244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
        <p:nvSpPr>
          <p:cNvPr id="10" name="TextBox 9"/>
          <p:cNvSpPr txBox="1"/>
          <p:nvPr/>
        </p:nvSpPr>
        <p:spPr>
          <a:xfrm>
            <a:off x="10467754" y="167532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4</a:t>
            </a:r>
          </a:p>
        </p:txBody>
      </p:sp>
    </p:spTree>
    <p:extLst>
      <p:ext uri="{BB962C8B-B14F-4D97-AF65-F5344CB8AC3E}">
        <p14:creationId xmlns:p14="http://schemas.microsoft.com/office/powerpoint/2010/main" val="999830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 y="0"/>
            <a:ext cx="12286541" cy="6858000"/>
          </a:xfrm>
          <a:prstGeom prst="rect">
            <a:avLst/>
          </a:prstGeom>
        </p:spPr>
      </p:pic>
    </p:spTree>
    <p:extLst>
      <p:ext uri="{BB962C8B-B14F-4D97-AF65-F5344CB8AC3E}">
        <p14:creationId xmlns:p14="http://schemas.microsoft.com/office/powerpoint/2010/main" val="239771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4" name="Rectangle 3"/>
          <p:cNvSpPr/>
          <p:nvPr/>
        </p:nvSpPr>
        <p:spPr bwMode="auto">
          <a:xfrm>
            <a:off x="430618" y="1679945"/>
            <a:ext cx="1860697" cy="47314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5948" y="1047312"/>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11818" y="3565451"/>
            <a:ext cx="1860697" cy="607827"/>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467446" y="5738037"/>
            <a:ext cx="1896140" cy="705293"/>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181753" y="1227312"/>
            <a:ext cx="1896140" cy="225485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0186876" y="1227311"/>
            <a:ext cx="1896140"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313660" y="32036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12" name="TextBox 11"/>
          <p:cNvSpPr txBox="1"/>
          <p:nvPr/>
        </p:nvSpPr>
        <p:spPr>
          <a:xfrm>
            <a:off x="1766335" y="2072274"/>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13" name="TextBox 12"/>
          <p:cNvSpPr txBox="1"/>
          <p:nvPr/>
        </p:nvSpPr>
        <p:spPr>
          <a:xfrm>
            <a:off x="3514504" y="4053474"/>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
        <p:nvSpPr>
          <p:cNvPr id="14" name="TextBox 13"/>
          <p:cNvSpPr txBox="1"/>
          <p:nvPr/>
        </p:nvSpPr>
        <p:spPr>
          <a:xfrm>
            <a:off x="5883349" y="4833195"/>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4</a:t>
            </a:r>
          </a:p>
        </p:txBody>
      </p:sp>
      <p:sp>
        <p:nvSpPr>
          <p:cNvPr id="15" name="TextBox 14"/>
          <p:cNvSpPr txBox="1"/>
          <p:nvPr/>
        </p:nvSpPr>
        <p:spPr>
          <a:xfrm>
            <a:off x="8273902" y="339806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5</a:t>
            </a:r>
          </a:p>
        </p:txBody>
      </p:sp>
      <p:sp>
        <p:nvSpPr>
          <p:cNvPr id="16" name="TextBox 15"/>
          <p:cNvSpPr txBox="1"/>
          <p:nvPr/>
        </p:nvSpPr>
        <p:spPr>
          <a:xfrm>
            <a:off x="9865241" y="523448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6</a:t>
            </a:r>
          </a:p>
        </p:txBody>
      </p:sp>
    </p:spTree>
    <p:extLst>
      <p:ext uri="{BB962C8B-B14F-4D97-AF65-F5344CB8AC3E}">
        <p14:creationId xmlns:p14="http://schemas.microsoft.com/office/powerpoint/2010/main" val="509811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8511362" y="2099182"/>
            <a:ext cx="1339703" cy="225485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2054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10116879" y="1227311"/>
            <a:ext cx="1966137"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60894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8383772" y="1227311"/>
            <a:ext cx="3699244"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4146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126316" y="1333637"/>
            <a:ext cx="1110219" cy="89388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7872521" y="943776"/>
            <a:ext cx="2364859" cy="65996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5023884" y="213853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6" name="TextBox 5"/>
          <p:cNvSpPr txBox="1"/>
          <p:nvPr/>
        </p:nvSpPr>
        <p:spPr>
          <a:xfrm>
            <a:off x="10152321" y="151475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Tree>
    <p:extLst>
      <p:ext uri="{BB962C8B-B14F-4D97-AF65-F5344CB8AC3E}">
        <p14:creationId xmlns:p14="http://schemas.microsoft.com/office/powerpoint/2010/main" val="13351264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36005714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20202198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1040032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184991" y="1641980"/>
            <a:ext cx="6943060" cy="97894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84991" y="2790298"/>
            <a:ext cx="6943060" cy="89388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067799" y="153847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6" name="TextBox 5"/>
          <p:cNvSpPr txBox="1"/>
          <p:nvPr/>
        </p:nvSpPr>
        <p:spPr>
          <a:xfrm>
            <a:off x="9067799" y="289329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Tree>
    <p:extLst>
      <p:ext uri="{BB962C8B-B14F-4D97-AF65-F5344CB8AC3E}">
        <p14:creationId xmlns:p14="http://schemas.microsoft.com/office/powerpoint/2010/main" val="36683329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GB" dirty="0"/>
              <a:t>Summary</a:t>
            </a: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928054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4">
            <a:extLst>
              <a:ext uri="{FF2B5EF4-FFF2-40B4-BE49-F238E27FC236}">
                <a16:creationId xmlns:a16="http://schemas.microsoft.com/office/drawing/2014/main" id="{63001B80-A4E6-4071-A3D2-41E21EB22E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6354" y="5207951"/>
            <a:ext cx="484859" cy="465719"/>
          </a:xfrm>
          <a:prstGeom prst="rect">
            <a:avLst/>
          </a:prstGeom>
          <a:effectLst>
            <a:outerShdw blurRad="63500" sx="102000" sy="102000" algn="ctr" rotWithShape="0">
              <a:prstClr val="black">
                <a:alpha val="40000"/>
              </a:prstClr>
            </a:outerShdw>
          </a:effectLst>
        </p:spPr>
      </p:pic>
      <p:pic>
        <p:nvPicPr>
          <p:cNvPr id="166" name="Picture 165">
            <a:extLst>
              <a:ext uri="{FF2B5EF4-FFF2-40B4-BE49-F238E27FC236}">
                <a16:creationId xmlns:a16="http://schemas.microsoft.com/office/drawing/2014/main" id="{54E21835-F0F4-4EC1-9243-C252DE31DE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17825" y="5111893"/>
            <a:ext cx="484859" cy="465719"/>
          </a:xfrm>
          <a:prstGeom prst="rect">
            <a:avLst/>
          </a:prstGeom>
          <a:effectLst>
            <a:outerShdw blurRad="63500" sx="102000" sy="102000" algn="ctr" rotWithShape="0">
              <a:prstClr val="black">
                <a:alpha val="40000"/>
              </a:prstClr>
            </a:outerShdw>
          </a:effectLst>
        </p:spPr>
      </p:pic>
      <p:sp>
        <p:nvSpPr>
          <p:cNvPr id="130" name="Rectangle 129"/>
          <p:cNvSpPr/>
          <p:nvPr/>
        </p:nvSpPr>
        <p:spPr bwMode="auto">
          <a:xfrm>
            <a:off x="1931576" y="3260888"/>
            <a:ext cx="482310"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867">
              <a:defRPr/>
            </a:pPr>
            <a:r>
              <a:rPr lang="en-US" sz="882" b="1" kern="0" dirty="0">
                <a:solidFill>
                  <a:srgbClr val="5B9BD5"/>
                </a:solidFill>
                <a:latin typeface="Segoe UI"/>
                <a:ea typeface="Segoe UI" panose="020B0502040204020203" pitchFamily="34" charset="0"/>
                <a:cs typeface="Segoe UI" panose="020B0502040204020203" pitchFamily="34" charset="0"/>
              </a:rPr>
              <a:t>West US</a:t>
            </a:r>
          </a:p>
        </p:txBody>
      </p:sp>
      <p:sp>
        <p:nvSpPr>
          <p:cNvPr id="135" name="Rectangle 134"/>
          <p:cNvSpPr/>
          <p:nvPr/>
        </p:nvSpPr>
        <p:spPr bwMode="auto">
          <a:xfrm>
            <a:off x="1671049" y="2742642"/>
            <a:ext cx="978936"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638">
              <a:defRPr/>
            </a:pPr>
            <a:r>
              <a:rPr lang="en-US" sz="882" b="1" kern="0" dirty="0">
                <a:solidFill>
                  <a:srgbClr val="5B9BD5"/>
                </a:solidFill>
                <a:latin typeface="Segoe UI"/>
                <a:ea typeface="Segoe UI" panose="020B0502040204020203" pitchFamily="34" charset="0"/>
                <a:cs typeface="Segoe UI" panose="020B0502040204020203" pitchFamily="34" charset="0"/>
              </a:rPr>
              <a:t>West US 2</a:t>
            </a:r>
          </a:p>
        </p:txBody>
      </p:sp>
      <p:graphicFrame>
        <p:nvGraphicFramePr>
          <p:cNvPr id="30" name="Object 29"/>
          <p:cNvGraphicFramePr>
            <a:graphicFrameLocks noChangeAspect="1"/>
          </p:cNvGraphicFramePr>
          <p:nvPr>
            <p:custDataLst>
              <p:tags r:id="rId2"/>
            </p:custDataLst>
            <p:extLst/>
          </p:nvPr>
        </p:nvGraphicFramePr>
        <p:xfrm>
          <a:off x="3287" y="3017"/>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6" imgW="377" imgH="377" progId="TCLayout.ActiveDocument.1">
                  <p:embed/>
                </p:oleObj>
              </mc:Choice>
              <mc:Fallback>
                <p:oleObj name="think-cell Slide" r:id="rId6" imgW="377" imgH="377" progId="TCLayout.ActiveDocument.1">
                  <p:embed/>
                  <p:pic>
                    <p:nvPicPr>
                      <p:cNvPr id="30" name="Object 29"/>
                      <p:cNvPicPr/>
                      <p:nvPr/>
                    </p:nvPicPr>
                    <p:blipFill>
                      <a:blip r:embed="rId7"/>
                      <a:stretch>
                        <a:fillRect/>
                      </a:stretch>
                    </p:blipFill>
                    <p:spPr>
                      <a:xfrm>
                        <a:off x="3287" y="3017"/>
                        <a:ext cx="1556" cy="1556"/>
                      </a:xfrm>
                      <a:prstGeom prst="rect">
                        <a:avLst/>
                      </a:prstGeom>
                    </p:spPr>
                  </p:pic>
                </p:oleObj>
              </mc:Fallback>
            </mc:AlternateContent>
          </a:graphicData>
        </a:graphic>
      </p:graphicFrame>
      <p:sp>
        <p:nvSpPr>
          <p:cNvPr id="11" name="Title 10"/>
          <p:cNvSpPr>
            <a:spLocks noGrp="1"/>
          </p:cNvSpPr>
          <p:nvPr>
            <p:ph type="title"/>
          </p:nvPr>
        </p:nvSpPr>
        <p:spPr/>
        <p:txBody>
          <a:bodyPr/>
          <a:lstStyle/>
          <a:p>
            <a:r>
              <a:rPr lang="en-US"/>
              <a:t>Microsoft Azure Locations</a:t>
            </a:r>
            <a:endParaRPr lang="en-US" dirty="0"/>
          </a:p>
        </p:txBody>
      </p:sp>
      <p:sp>
        <p:nvSpPr>
          <p:cNvPr id="179" name="Rectangle 178"/>
          <p:cNvSpPr/>
          <p:nvPr/>
        </p:nvSpPr>
        <p:spPr>
          <a:xfrm>
            <a:off x="454249" y="892749"/>
            <a:ext cx="11050833" cy="362087"/>
          </a:xfrm>
          <a:prstGeom prst="rect">
            <a:avLst/>
          </a:prstGeom>
        </p:spPr>
        <p:txBody>
          <a:bodyPr wrap="square" lIns="0" tIns="0" rIns="0" bIns="0" anchor="ctr">
            <a:spAutoFit/>
          </a:bodyPr>
          <a:lstStyle/>
          <a:p>
            <a:pPr defTabSz="896214"/>
            <a:r>
              <a:rPr lang="en-US" sz="2353" kern="0" dirty="0">
                <a:solidFill>
                  <a:srgbClr val="44546A"/>
                </a:solidFill>
                <a:latin typeface="Segoe UI Light"/>
              </a:rPr>
              <a:t>40 Cloud regions worldwide</a:t>
            </a:r>
            <a:endParaRPr lang="en-US" sz="2353" kern="0" baseline="30000" dirty="0">
              <a:solidFill>
                <a:srgbClr val="44546A"/>
              </a:solidFill>
              <a:latin typeface="Segoe UI Light"/>
            </a:endParaRPr>
          </a:p>
        </p:txBody>
      </p:sp>
      <p:pic>
        <p:nvPicPr>
          <p:cNvPr id="331" name="World map" descr="world-map.png"/>
          <p:cNvPicPr>
            <a:picLocks noChangeAspect="1"/>
          </p:cNvPicPr>
          <p:nvPr/>
        </p:nvPicPr>
        <p:blipFill rotWithShape="1">
          <a:blip r:embed="rId8" cstate="screen">
            <a:alphaModFix amt="15000"/>
            <a:grayscl/>
            <a:extLst>
              <a:ext uri="{28A0092B-C50C-407E-A947-70E740481C1C}">
                <a14:useLocalDpi xmlns:a14="http://schemas.microsoft.com/office/drawing/2010/main"/>
              </a:ext>
            </a:extLst>
          </a:blip>
          <a:srcRect/>
          <a:stretch/>
        </p:blipFill>
        <p:spPr>
          <a:xfrm>
            <a:off x="801044" y="1458731"/>
            <a:ext cx="10754815" cy="5087974"/>
          </a:xfrm>
          <a:prstGeom prst="rect">
            <a:avLst/>
          </a:prstGeom>
          <a:blipFill dpi="0" rotWithShape="1">
            <a:blip r:embed="rId9">
              <a:alphaModFix amt="15000"/>
              <a:grayscl/>
            </a:blip>
            <a:srcRect/>
            <a:stretch>
              <a:fillRect/>
            </a:stretch>
          </a:blipFill>
          <a:ln w="55000" cap="flat" cmpd="thickThin" algn="ctr">
            <a:noFill/>
            <a:prstDash val="solid"/>
            <a:headEnd type="none" w="med" len="med"/>
            <a:tailEnd type="none" w="med" len="med"/>
          </a:ln>
          <a:effectLst/>
        </p:spPr>
      </p:pic>
      <p:pic>
        <p:nvPicPr>
          <p:cNvPr id="332" name="Picture 3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9164" y="3729900"/>
            <a:ext cx="484859" cy="465719"/>
          </a:xfrm>
          <a:prstGeom prst="rect">
            <a:avLst/>
          </a:prstGeom>
          <a:effectLst>
            <a:outerShdw blurRad="63500" sx="102000" sy="102000" algn="ctr" rotWithShape="0">
              <a:prstClr val="black">
                <a:alpha val="40000"/>
              </a:prstClr>
            </a:outerShdw>
          </a:effectLst>
        </p:spPr>
      </p:pic>
      <p:pic>
        <p:nvPicPr>
          <p:cNvPr id="333" name="Picture 3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1639" y="3879608"/>
            <a:ext cx="484859" cy="465719"/>
          </a:xfrm>
          <a:prstGeom prst="rect">
            <a:avLst/>
          </a:prstGeom>
          <a:effectLst>
            <a:outerShdw blurRad="63500" sx="102000" sy="102000" algn="ctr" rotWithShape="0">
              <a:prstClr val="black">
                <a:alpha val="40000"/>
              </a:prstClr>
            </a:outerShdw>
          </a:effectLst>
        </p:spPr>
      </p:pic>
      <p:pic>
        <p:nvPicPr>
          <p:cNvPr id="334" name="Picture 3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9702" y="2667748"/>
            <a:ext cx="484859" cy="465719"/>
          </a:xfrm>
          <a:prstGeom prst="rect">
            <a:avLst/>
          </a:prstGeom>
          <a:effectLst>
            <a:outerShdw blurRad="63500" sx="102000" sy="102000" algn="ctr" rotWithShape="0">
              <a:prstClr val="black">
                <a:alpha val="40000"/>
              </a:prstClr>
            </a:outerShdw>
          </a:effectLst>
        </p:spPr>
      </p:pic>
      <p:pic>
        <p:nvPicPr>
          <p:cNvPr id="335" name="Picture 3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5348" y="2682855"/>
            <a:ext cx="484859" cy="465719"/>
          </a:xfrm>
          <a:prstGeom prst="rect">
            <a:avLst/>
          </a:prstGeom>
          <a:effectLst>
            <a:outerShdw blurRad="63500" sx="102000" sy="102000" algn="ctr" rotWithShape="0">
              <a:prstClr val="black">
                <a:alpha val="40000"/>
              </a:prstClr>
            </a:outerShdw>
          </a:effectLst>
        </p:spPr>
      </p:pic>
      <p:pic>
        <p:nvPicPr>
          <p:cNvPr id="336" name="Picture 3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1883" y="2761639"/>
            <a:ext cx="484859" cy="465719"/>
          </a:xfrm>
          <a:prstGeom prst="rect">
            <a:avLst/>
          </a:prstGeom>
          <a:effectLst>
            <a:outerShdw blurRad="63500" sx="102000" sy="102000" algn="ctr" rotWithShape="0">
              <a:prstClr val="black">
                <a:alpha val="40000"/>
              </a:prstClr>
            </a:outerShdw>
          </a:effectLst>
        </p:spPr>
      </p:pic>
      <p:sp>
        <p:nvSpPr>
          <p:cNvPr id="338" name="Rectangle 337"/>
          <p:cNvSpPr/>
          <p:nvPr/>
        </p:nvSpPr>
        <p:spPr bwMode="auto">
          <a:xfrm>
            <a:off x="2745199" y="2666865"/>
            <a:ext cx="55929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Central US</a:t>
            </a:r>
          </a:p>
        </p:txBody>
      </p:sp>
      <p:sp>
        <p:nvSpPr>
          <p:cNvPr id="340" name="Rectangle 339"/>
          <p:cNvSpPr/>
          <p:nvPr/>
        </p:nvSpPr>
        <p:spPr bwMode="auto">
          <a:xfrm>
            <a:off x="4512205" y="3142900"/>
            <a:ext cx="601914"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US</a:t>
            </a:r>
          </a:p>
        </p:txBody>
      </p:sp>
      <p:sp>
        <p:nvSpPr>
          <p:cNvPr id="341" name="Rectangle 340"/>
          <p:cNvSpPr/>
          <p:nvPr/>
        </p:nvSpPr>
        <p:spPr bwMode="auto">
          <a:xfrm>
            <a:off x="2915075" y="2182170"/>
            <a:ext cx="90649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North Central US</a:t>
            </a:r>
          </a:p>
        </p:txBody>
      </p:sp>
      <p:sp>
        <p:nvSpPr>
          <p:cNvPr id="342" name="Rectangle 341"/>
          <p:cNvSpPr/>
          <p:nvPr/>
        </p:nvSpPr>
        <p:spPr bwMode="auto">
          <a:xfrm>
            <a:off x="4758759" y="5099592"/>
            <a:ext cx="76667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867">
              <a:defRPr/>
            </a:pPr>
            <a:r>
              <a:rPr lang="en-US" sz="882" b="1" kern="0" dirty="0">
                <a:solidFill>
                  <a:srgbClr val="5B9BD5"/>
                </a:solidFill>
                <a:latin typeface="Segoe UI"/>
                <a:ea typeface="Segoe UI" panose="020B0502040204020203" pitchFamily="34" charset="0"/>
                <a:cs typeface="Segoe UI" panose="020B0502040204020203" pitchFamily="34" charset="0"/>
              </a:rPr>
              <a:t>Brazil South</a:t>
            </a:r>
          </a:p>
        </p:txBody>
      </p:sp>
      <p:sp>
        <p:nvSpPr>
          <p:cNvPr id="343" name="Rectangle 342"/>
          <p:cNvSpPr/>
          <p:nvPr/>
        </p:nvSpPr>
        <p:spPr bwMode="auto">
          <a:xfrm>
            <a:off x="6091884" y="2516530"/>
            <a:ext cx="6755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West Europe</a:t>
            </a:r>
          </a:p>
        </p:txBody>
      </p:sp>
      <p:sp>
        <p:nvSpPr>
          <p:cNvPr id="344" name="Rectangle 343"/>
          <p:cNvSpPr/>
          <p:nvPr/>
        </p:nvSpPr>
        <p:spPr bwMode="auto">
          <a:xfrm>
            <a:off x="10096107" y="3172437"/>
            <a:ext cx="81694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Japan East</a:t>
            </a:r>
          </a:p>
        </p:txBody>
      </p:sp>
      <p:sp>
        <p:nvSpPr>
          <p:cNvPr id="345" name="Rectangle 344"/>
          <p:cNvSpPr/>
          <p:nvPr/>
        </p:nvSpPr>
        <p:spPr bwMode="auto">
          <a:xfrm>
            <a:off x="8484020" y="4024639"/>
            <a:ext cx="653433"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 India</a:t>
            </a:r>
          </a:p>
        </p:txBody>
      </p:sp>
      <p:sp>
        <p:nvSpPr>
          <p:cNvPr id="346" name="Rectangle 345"/>
          <p:cNvSpPr/>
          <p:nvPr/>
        </p:nvSpPr>
        <p:spPr bwMode="auto">
          <a:xfrm>
            <a:off x="8498956" y="4543967"/>
            <a:ext cx="54201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Southeast Asia</a:t>
            </a:r>
          </a:p>
        </p:txBody>
      </p:sp>
      <p:sp>
        <p:nvSpPr>
          <p:cNvPr id="347" name="Rectangle 346"/>
          <p:cNvSpPr/>
          <p:nvPr/>
        </p:nvSpPr>
        <p:spPr bwMode="auto">
          <a:xfrm>
            <a:off x="9092640" y="5568878"/>
            <a:ext cx="107452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Australia Southeast</a:t>
            </a:r>
          </a:p>
        </p:txBody>
      </p:sp>
      <p:sp>
        <p:nvSpPr>
          <p:cNvPr id="348" name="Rectangle 347"/>
          <p:cNvSpPr/>
          <p:nvPr/>
        </p:nvSpPr>
        <p:spPr bwMode="auto">
          <a:xfrm>
            <a:off x="10487981" y="5231367"/>
            <a:ext cx="859363"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Australia East</a:t>
            </a:r>
          </a:p>
        </p:txBody>
      </p:sp>
      <p:sp>
        <p:nvSpPr>
          <p:cNvPr id="349" name="Rectangle 348"/>
          <p:cNvSpPr/>
          <p:nvPr/>
        </p:nvSpPr>
        <p:spPr bwMode="auto">
          <a:xfrm>
            <a:off x="7458451" y="4128206"/>
            <a:ext cx="780198" cy="135743"/>
          </a:xfrm>
          <a:prstGeom prst="rect">
            <a:avLst/>
          </a:prstGeom>
        </p:spPr>
        <p:txBody>
          <a:bodyPr vert="horz" wrap="square" lIns="0" tIns="0" rIns="0" bIns="0" numCol="1" rtlCol="0" anchor="ctr" anchorCtr="0" compatLnSpc="1">
            <a:sp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Central India</a:t>
            </a:r>
          </a:p>
        </p:txBody>
      </p:sp>
      <p:pic>
        <p:nvPicPr>
          <p:cNvPr id="350" name="Picture 3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17337" y="4179242"/>
            <a:ext cx="484859" cy="465719"/>
          </a:xfrm>
          <a:prstGeom prst="rect">
            <a:avLst/>
          </a:prstGeom>
          <a:effectLst>
            <a:outerShdw blurRad="63500" sx="102000" sy="102000" algn="ctr" rotWithShape="0">
              <a:prstClr val="black">
                <a:alpha val="40000"/>
              </a:prstClr>
            </a:outerShdw>
          </a:effectLst>
        </p:spPr>
      </p:pic>
      <p:pic>
        <p:nvPicPr>
          <p:cNvPr id="351" name="Picture 3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84495" y="3614007"/>
            <a:ext cx="484859" cy="465719"/>
          </a:xfrm>
          <a:prstGeom prst="rect">
            <a:avLst/>
          </a:prstGeom>
          <a:effectLst>
            <a:outerShdw blurRad="63500" sx="102000" sy="102000" algn="ctr" rotWithShape="0">
              <a:prstClr val="black">
                <a:alpha val="40000"/>
              </a:prstClr>
            </a:outerShdw>
          </a:effectLst>
        </p:spPr>
      </p:pic>
      <p:pic>
        <p:nvPicPr>
          <p:cNvPr id="352" name="Picture 3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29539" y="5343519"/>
            <a:ext cx="484859" cy="465719"/>
          </a:xfrm>
          <a:prstGeom prst="rect">
            <a:avLst/>
          </a:prstGeom>
          <a:effectLst>
            <a:outerShdw blurRad="63500" sx="102000" sy="102000" algn="ctr" rotWithShape="0">
              <a:prstClr val="black">
                <a:alpha val="40000"/>
              </a:prstClr>
            </a:outerShdw>
          </a:effectLst>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19539" y="5232387"/>
            <a:ext cx="484859" cy="465719"/>
          </a:xfrm>
          <a:prstGeom prst="rect">
            <a:avLst/>
          </a:prstGeom>
          <a:effectLst>
            <a:outerShdw blurRad="63500" sx="102000" sy="102000" algn="ctr" rotWithShape="0">
              <a:prstClr val="black">
                <a:alpha val="40000"/>
              </a:prstClr>
            </a:outerShdw>
          </a:effectLst>
        </p:spPr>
      </p:pic>
      <p:pic>
        <p:nvPicPr>
          <p:cNvPr id="354" name="Picture 3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4902" y="3368541"/>
            <a:ext cx="484859" cy="465719"/>
          </a:xfrm>
          <a:prstGeom prst="rect">
            <a:avLst/>
          </a:prstGeom>
          <a:effectLst>
            <a:outerShdw blurRad="63500" sx="102000" sy="102000" algn="ctr" rotWithShape="0">
              <a:prstClr val="black">
                <a:alpha val="40000"/>
              </a:prstClr>
            </a:outerShdw>
          </a:effectLst>
        </p:spPr>
      </p:pic>
      <p:pic>
        <p:nvPicPr>
          <p:cNvPr id="355" name="Picture 3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37455" y="3108240"/>
            <a:ext cx="484859" cy="465719"/>
          </a:xfrm>
          <a:prstGeom prst="rect">
            <a:avLst/>
          </a:prstGeom>
          <a:effectLst>
            <a:outerShdw blurRad="63500" sx="102000" sy="102000" algn="ctr" rotWithShape="0">
              <a:prstClr val="black">
                <a:alpha val="40000"/>
              </a:prstClr>
            </a:outerShdw>
          </a:effectLst>
        </p:spPr>
      </p:pic>
      <p:pic>
        <p:nvPicPr>
          <p:cNvPr id="356" name="Picture 3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70259" y="3091156"/>
            <a:ext cx="484859" cy="465719"/>
          </a:xfrm>
          <a:prstGeom prst="rect">
            <a:avLst/>
          </a:prstGeom>
          <a:effectLst>
            <a:outerShdw blurRad="63500" sx="102000" sy="102000" algn="ctr" rotWithShape="0">
              <a:prstClr val="black">
                <a:alpha val="40000"/>
              </a:prstClr>
            </a:outerShdw>
          </a:effectLst>
        </p:spPr>
      </p:pic>
      <p:pic>
        <p:nvPicPr>
          <p:cNvPr id="357" name="Picture 3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1437" y="3216543"/>
            <a:ext cx="484859" cy="465719"/>
          </a:xfrm>
          <a:prstGeom prst="rect">
            <a:avLst/>
          </a:prstGeom>
          <a:effectLst>
            <a:outerShdw blurRad="63500" sx="102000" sy="102000" algn="ctr" rotWithShape="0">
              <a:prstClr val="black">
                <a:alpha val="40000"/>
              </a:prstClr>
            </a:outerShdw>
          </a:effectLst>
        </p:spPr>
      </p:pic>
      <p:pic>
        <p:nvPicPr>
          <p:cNvPr id="358" name="Picture 3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2567" y="2644815"/>
            <a:ext cx="484859" cy="465719"/>
          </a:xfrm>
          <a:prstGeom prst="rect">
            <a:avLst/>
          </a:prstGeom>
          <a:effectLst>
            <a:outerShdw blurRad="63500" sx="102000" sy="102000" algn="ctr" rotWithShape="0">
              <a:prstClr val="black">
                <a:alpha val="40000"/>
              </a:prstClr>
            </a:outerShdw>
          </a:effectLst>
        </p:spPr>
      </p:pic>
      <p:pic>
        <p:nvPicPr>
          <p:cNvPr id="359" name="Picture 3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11203" y="3403352"/>
            <a:ext cx="484859" cy="465719"/>
          </a:xfrm>
          <a:prstGeom prst="rect">
            <a:avLst/>
          </a:prstGeom>
          <a:effectLst>
            <a:outerShdw blurRad="63500" sx="102000" sy="102000" algn="ctr" rotWithShape="0">
              <a:prstClr val="black">
                <a:alpha val="40000"/>
              </a:prstClr>
            </a:outerShdw>
          </a:effectLst>
        </p:spPr>
      </p:pic>
      <p:pic>
        <p:nvPicPr>
          <p:cNvPr id="360" name="Picture 3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3617" y="3003299"/>
            <a:ext cx="484859" cy="465719"/>
          </a:xfrm>
          <a:prstGeom prst="rect">
            <a:avLst/>
          </a:prstGeom>
          <a:effectLst>
            <a:outerShdw blurRad="63500" sx="102000" sy="102000" algn="ctr" rotWithShape="0">
              <a:prstClr val="black">
                <a:alpha val="40000"/>
              </a:prstClr>
            </a:outerShdw>
          </a:effectLst>
        </p:spPr>
      </p:pic>
      <p:pic>
        <p:nvPicPr>
          <p:cNvPr id="361" name="Picture 3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7802" y="3074080"/>
            <a:ext cx="484859" cy="465719"/>
          </a:xfrm>
          <a:prstGeom prst="rect">
            <a:avLst/>
          </a:prstGeom>
          <a:effectLst>
            <a:outerShdw blurRad="63500" sx="102000" sy="102000" algn="ctr" rotWithShape="0">
              <a:prstClr val="black">
                <a:alpha val="40000"/>
              </a:prstClr>
            </a:outerShdw>
          </a:effectLst>
        </p:spPr>
      </p:pic>
      <p:pic>
        <p:nvPicPr>
          <p:cNvPr id="362" name="Picture 3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12679" y="3174998"/>
            <a:ext cx="484859" cy="465719"/>
          </a:xfrm>
          <a:prstGeom prst="rect">
            <a:avLst/>
          </a:prstGeom>
          <a:effectLst>
            <a:outerShdw blurRad="63500" sx="102000" sy="102000" algn="ctr" rotWithShape="0">
              <a:prstClr val="black">
                <a:alpha val="40000"/>
              </a:prstClr>
            </a:outerShdw>
          </a:effectLst>
        </p:spPr>
      </p:pic>
      <p:pic>
        <p:nvPicPr>
          <p:cNvPr id="363" name="Picture 3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8597" y="4906147"/>
            <a:ext cx="484859" cy="465719"/>
          </a:xfrm>
          <a:prstGeom prst="rect">
            <a:avLst/>
          </a:prstGeom>
          <a:effectLst>
            <a:outerShdw blurRad="63500" sx="102000" sy="102000" algn="ctr" rotWithShape="0">
              <a:prstClr val="black">
                <a:alpha val="40000"/>
              </a:prstClr>
            </a:outerShdw>
          </a:effectLst>
        </p:spPr>
      </p:pic>
      <p:pic>
        <p:nvPicPr>
          <p:cNvPr id="364" name="Picture 3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11952" y="2796822"/>
            <a:ext cx="484859" cy="465719"/>
          </a:xfrm>
          <a:prstGeom prst="rect">
            <a:avLst/>
          </a:prstGeom>
          <a:effectLst>
            <a:outerShdw blurRad="63500" sx="102000" sy="102000" algn="ctr" rotWithShape="0">
              <a:prstClr val="black">
                <a:alpha val="40000"/>
              </a:prstClr>
            </a:outerShdw>
          </a:effectLst>
        </p:spPr>
      </p:pic>
      <p:pic>
        <p:nvPicPr>
          <p:cNvPr id="365" name="Picture 3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2772" y="2916307"/>
            <a:ext cx="484859" cy="465719"/>
          </a:xfrm>
          <a:prstGeom prst="rect">
            <a:avLst/>
          </a:prstGeom>
          <a:effectLst>
            <a:outerShdw blurRad="63500" sx="102000" sy="102000" algn="ctr" rotWithShape="0">
              <a:prstClr val="black">
                <a:alpha val="40000"/>
              </a:prstClr>
            </a:outerShdw>
          </a:effectLst>
        </p:spPr>
      </p:pic>
      <p:sp>
        <p:nvSpPr>
          <p:cNvPr id="366" name="Rectangle 365"/>
          <p:cNvSpPr/>
          <p:nvPr/>
        </p:nvSpPr>
        <p:spPr bwMode="auto">
          <a:xfrm>
            <a:off x="7552718" y="3688662"/>
            <a:ext cx="568718"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West India</a:t>
            </a:r>
          </a:p>
        </p:txBody>
      </p:sp>
      <p:pic>
        <p:nvPicPr>
          <p:cNvPr id="367" name="Picture 3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77839" y="2632144"/>
            <a:ext cx="484859" cy="465719"/>
          </a:xfrm>
          <a:prstGeom prst="rect">
            <a:avLst/>
          </a:prstGeom>
          <a:effectLst>
            <a:outerShdw blurRad="63500" sx="102000" sy="102000" algn="ctr" rotWithShape="0">
              <a:prstClr val="black">
                <a:alpha val="40000"/>
              </a:prstClr>
            </a:outerShdw>
          </a:effectLst>
        </p:spPr>
      </p:pic>
      <p:sp>
        <p:nvSpPr>
          <p:cNvPr id="368" name="Oval 367"/>
          <p:cNvSpPr/>
          <p:nvPr/>
        </p:nvSpPr>
        <p:spPr bwMode="auto">
          <a:xfrm>
            <a:off x="4725180" y="5103159"/>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0" name="Oval 369"/>
          <p:cNvSpPr/>
          <p:nvPr/>
        </p:nvSpPr>
        <p:spPr bwMode="auto">
          <a:xfrm>
            <a:off x="10236121" y="5540531"/>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1" name="Oval 370"/>
          <p:cNvSpPr/>
          <p:nvPr/>
        </p:nvSpPr>
        <p:spPr bwMode="auto">
          <a:xfrm>
            <a:off x="10426121" y="542940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2" name="Oval 371"/>
          <p:cNvSpPr/>
          <p:nvPr/>
        </p:nvSpPr>
        <p:spPr bwMode="auto">
          <a:xfrm>
            <a:off x="9295746" y="3815688"/>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3" name="Oval 372"/>
          <p:cNvSpPr/>
          <p:nvPr/>
        </p:nvSpPr>
        <p:spPr bwMode="auto">
          <a:xfrm>
            <a:off x="10008019" y="3413556"/>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4" name="Rectangle 373"/>
          <p:cNvSpPr/>
          <p:nvPr/>
        </p:nvSpPr>
        <p:spPr bwMode="auto">
          <a:xfrm>
            <a:off x="10145954" y="3372487"/>
            <a:ext cx="65979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Japan West</a:t>
            </a:r>
          </a:p>
        </p:txBody>
      </p:sp>
      <p:sp>
        <p:nvSpPr>
          <p:cNvPr id="375" name="Oval 374"/>
          <p:cNvSpPr/>
          <p:nvPr/>
        </p:nvSpPr>
        <p:spPr bwMode="auto">
          <a:xfrm>
            <a:off x="10076841" y="3288168"/>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6" name="Oval 375"/>
          <p:cNvSpPr/>
          <p:nvPr/>
        </p:nvSpPr>
        <p:spPr bwMode="auto">
          <a:xfrm>
            <a:off x="8348221" y="40766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7" name="Rectangle 376"/>
          <p:cNvSpPr/>
          <p:nvPr/>
        </p:nvSpPr>
        <p:spPr bwMode="auto">
          <a:xfrm>
            <a:off x="9388442" y="3824401"/>
            <a:ext cx="609565"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Asia</a:t>
            </a:r>
          </a:p>
        </p:txBody>
      </p:sp>
      <p:sp>
        <p:nvSpPr>
          <p:cNvPr id="378" name="Oval 377"/>
          <p:cNvSpPr/>
          <p:nvPr/>
        </p:nvSpPr>
        <p:spPr bwMode="auto">
          <a:xfrm>
            <a:off x="9471484" y="3565553"/>
            <a:ext cx="71693" cy="7169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79" name="Oval 378"/>
          <p:cNvSpPr/>
          <p:nvPr/>
        </p:nvSpPr>
        <p:spPr bwMode="auto">
          <a:xfrm>
            <a:off x="9348706" y="3309920"/>
            <a:ext cx="71693" cy="71693"/>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380" name="Rectangle 379"/>
          <p:cNvSpPr/>
          <p:nvPr/>
        </p:nvSpPr>
        <p:spPr bwMode="auto">
          <a:xfrm>
            <a:off x="8638297" y="3174645"/>
            <a:ext cx="656940"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FF0000"/>
                </a:solidFill>
                <a:latin typeface="Segoe UI"/>
                <a:ea typeface="Segoe UI" panose="020B0502040204020203" pitchFamily="34" charset="0"/>
                <a:cs typeface="Segoe UI" panose="020B0502040204020203" pitchFamily="34" charset="0"/>
              </a:rPr>
              <a:t>China West</a:t>
            </a:r>
            <a:r>
              <a:rPr lang="en-US" sz="882" b="1" kern="0" baseline="30000" dirty="0">
                <a:solidFill>
                  <a:srgbClr val="FF0000"/>
                </a:solidFill>
                <a:latin typeface="Segoe UI"/>
                <a:ea typeface="Segoe UI" panose="020B0502040204020203" pitchFamily="34" charset="0"/>
                <a:cs typeface="Segoe UI" panose="020B0502040204020203" pitchFamily="34" charset="0"/>
              </a:rPr>
              <a:t>1</a:t>
            </a:r>
          </a:p>
        </p:txBody>
      </p:sp>
      <p:sp>
        <p:nvSpPr>
          <p:cNvPr id="381" name="Rectangle 380"/>
          <p:cNvSpPr/>
          <p:nvPr/>
        </p:nvSpPr>
        <p:spPr bwMode="auto">
          <a:xfrm>
            <a:off x="5038594" y="2788006"/>
            <a:ext cx="80026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North Europe</a:t>
            </a:r>
          </a:p>
        </p:txBody>
      </p:sp>
      <p:cxnSp>
        <p:nvCxnSpPr>
          <p:cNvPr id="382" name="Straight Connector 381"/>
          <p:cNvCxnSpPr/>
          <p:nvPr/>
        </p:nvCxnSpPr>
        <p:spPr>
          <a:xfrm>
            <a:off x="3149504" y="2916307"/>
            <a:ext cx="225820" cy="314655"/>
          </a:xfrm>
          <a:prstGeom prst="line">
            <a:avLst/>
          </a:prstGeom>
          <a:noFill/>
          <a:ln w="9525" cap="flat" cmpd="sng" algn="ctr">
            <a:solidFill>
              <a:schemeClr val="accent1"/>
            </a:solidFill>
            <a:prstDash val="solid"/>
            <a:headEnd type="none" w="med" len="med"/>
            <a:tailEnd type="none" w="med" len="med"/>
          </a:ln>
          <a:effectLst/>
        </p:spPr>
      </p:cxnSp>
      <p:sp>
        <p:nvSpPr>
          <p:cNvPr id="383" name="Rectangle 382"/>
          <p:cNvSpPr/>
          <p:nvPr/>
        </p:nvSpPr>
        <p:spPr bwMode="auto">
          <a:xfrm>
            <a:off x="6443130" y="2632144"/>
            <a:ext cx="748644" cy="46264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00B050"/>
                </a:solidFill>
                <a:latin typeface="Segoe UI"/>
                <a:ea typeface="Segoe UI" panose="020B0502040204020203" pitchFamily="34" charset="0"/>
                <a:cs typeface="Segoe UI" panose="020B0502040204020203" pitchFamily="34" charset="0"/>
              </a:rPr>
              <a:t>Germany Northeast</a:t>
            </a:r>
            <a:r>
              <a:rPr lang="en-US" sz="882" b="1" kern="0" baseline="30000" dirty="0">
                <a:solidFill>
                  <a:srgbClr val="00B050"/>
                </a:solidFill>
                <a:latin typeface="Segoe UI"/>
                <a:ea typeface="Segoe UI" panose="020B0502040204020203" pitchFamily="34" charset="0"/>
                <a:cs typeface="Segoe UI" panose="020B0502040204020203" pitchFamily="34" charset="0"/>
              </a:rPr>
              <a:t>2</a:t>
            </a:r>
          </a:p>
        </p:txBody>
      </p:sp>
      <p:sp>
        <p:nvSpPr>
          <p:cNvPr id="384" name="Oval 383"/>
          <p:cNvSpPr/>
          <p:nvPr/>
        </p:nvSpPr>
        <p:spPr bwMode="auto">
          <a:xfrm>
            <a:off x="4018534" y="2993835"/>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385" name="Straight Connector 384"/>
          <p:cNvCxnSpPr/>
          <p:nvPr/>
        </p:nvCxnSpPr>
        <p:spPr>
          <a:xfrm flipH="1">
            <a:off x="3755109" y="3273610"/>
            <a:ext cx="755002" cy="128368"/>
          </a:xfrm>
          <a:prstGeom prst="line">
            <a:avLst/>
          </a:prstGeom>
          <a:noFill/>
          <a:ln w="9525" cap="flat" cmpd="sng" algn="ctr">
            <a:solidFill>
              <a:schemeClr val="accent1"/>
            </a:solidFill>
            <a:prstDash val="solid"/>
            <a:headEnd type="none" w="med" len="med"/>
            <a:tailEnd type="none" w="med" len="med"/>
          </a:ln>
          <a:effectLst/>
        </p:spPr>
      </p:cxnSp>
      <p:sp>
        <p:nvSpPr>
          <p:cNvPr id="386" name="Rectangle 385"/>
          <p:cNvSpPr/>
          <p:nvPr/>
        </p:nvSpPr>
        <p:spPr bwMode="auto">
          <a:xfrm>
            <a:off x="4168313" y="2826764"/>
            <a:ext cx="640986"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Canada East</a:t>
            </a:r>
          </a:p>
        </p:txBody>
      </p:sp>
      <p:sp>
        <p:nvSpPr>
          <p:cNvPr id="387" name="Rectangle 386"/>
          <p:cNvSpPr/>
          <p:nvPr/>
        </p:nvSpPr>
        <p:spPr bwMode="auto">
          <a:xfrm>
            <a:off x="3443478" y="2630477"/>
            <a:ext cx="809087"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Canada Central</a:t>
            </a:r>
          </a:p>
        </p:txBody>
      </p:sp>
      <p:sp>
        <p:nvSpPr>
          <p:cNvPr id="388" name="Rectangle 387"/>
          <p:cNvSpPr>
            <a:spLocks/>
          </p:cNvSpPr>
          <p:nvPr/>
        </p:nvSpPr>
        <p:spPr bwMode="auto">
          <a:xfrm>
            <a:off x="2484473" y="3846398"/>
            <a:ext cx="9033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South Central US</a:t>
            </a:r>
          </a:p>
        </p:txBody>
      </p:sp>
      <p:cxnSp>
        <p:nvCxnSpPr>
          <p:cNvPr id="389" name="Straight Connector 388"/>
          <p:cNvCxnSpPr>
            <a:stCxn id="341" idx="2"/>
          </p:cNvCxnSpPr>
          <p:nvPr/>
        </p:nvCxnSpPr>
        <p:spPr>
          <a:xfrm>
            <a:off x="3368323" y="2453648"/>
            <a:ext cx="124920" cy="852250"/>
          </a:xfrm>
          <a:prstGeom prst="line">
            <a:avLst/>
          </a:prstGeom>
          <a:noFill/>
          <a:ln w="9525" cap="flat" cmpd="sng" algn="ctr">
            <a:solidFill>
              <a:schemeClr val="accent1"/>
            </a:solidFill>
            <a:prstDash val="solid"/>
            <a:headEnd type="none" w="med" len="med"/>
            <a:tailEnd type="none" w="med" len="med"/>
          </a:ln>
          <a:effectLst/>
        </p:spPr>
      </p:cxnSp>
      <p:sp>
        <p:nvSpPr>
          <p:cNvPr id="390" name="Rectangle 389"/>
          <p:cNvSpPr/>
          <p:nvPr/>
        </p:nvSpPr>
        <p:spPr bwMode="auto">
          <a:xfrm>
            <a:off x="8776955" y="3522503"/>
            <a:ext cx="646895" cy="135743"/>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3867"/>
            <a:r>
              <a:rPr lang="en-US" sz="882" b="1" kern="0" dirty="0">
                <a:solidFill>
                  <a:srgbClr val="FF0000"/>
                </a:solidFill>
                <a:latin typeface="Segoe UI"/>
                <a:ea typeface="Segoe UI" panose="020B0502040204020203" pitchFamily="34" charset="0"/>
                <a:cs typeface="Segoe UI" panose="020B0502040204020203" pitchFamily="34" charset="0"/>
              </a:rPr>
              <a:t>China East</a:t>
            </a:r>
            <a:r>
              <a:rPr lang="en-US" sz="882" b="1" kern="0" baseline="30000" dirty="0">
                <a:solidFill>
                  <a:srgbClr val="FF0000"/>
                </a:solidFill>
                <a:latin typeface="Segoe UI"/>
                <a:ea typeface="Segoe UI" panose="020B0502040204020203" pitchFamily="34" charset="0"/>
                <a:cs typeface="Segoe UI" panose="020B0502040204020203" pitchFamily="34" charset="0"/>
              </a:rPr>
              <a:t>1</a:t>
            </a:r>
          </a:p>
        </p:txBody>
      </p:sp>
      <p:sp>
        <p:nvSpPr>
          <p:cNvPr id="391" name="Rectangle 390"/>
          <p:cNvSpPr/>
          <p:nvPr/>
        </p:nvSpPr>
        <p:spPr bwMode="auto">
          <a:xfrm>
            <a:off x="6183514" y="3043424"/>
            <a:ext cx="84363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00B050"/>
                </a:solidFill>
                <a:latin typeface="Segoe UI"/>
                <a:ea typeface="Segoe UI" panose="020B0502040204020203" pitchFamily="34" charset="0"/>
                <a:cs typeface="Segoe UI" panose="020B0502040204020203" pitchFamily="34" charset="0"/>
              </a:rPr>
              <a:t>Germany Central</a:t>
            </a:r>
            <a:r>
              <a:rPr lang="en-US" sz="882" b="1" kern="0" baseline="30000" dirty="0">
                <a:solidFill>
                  <a:srgbClr val="00B050"/>
                </a:solidFill>
                <a:latin typeface="Segoe UI"/>
                <a:ea typeface="Segoe UI" panose="020B0502040204020203" pitchFamily="34" charset="0"/>
                <a:cs typeface="Segoe UI" panose="020B0502040204020203" pitchFamily="34" charset="0"/>
              </a:rPr>
              <a:t>2</a:t>
            </a:r>
          </a:p>
        </p:txBody>
      </p:sp>
      <p:sp>
        <p:nvSpPr>
          <p:cNvPr id="395" name="Rectangle 394"/>
          <p:cNvSpPr/>
          <p:nvPr/>
        </p:nvSpPr>
        <p:spPr bwMode="auto">
          <a:xfrm>
            <a:off x="9625031" y="2927710"/>
            <a:ext cx="6797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Korea South</a:t>
            </a:r>
            <a:endParaRPr lang="en-US" sz="882" b="1" kern="0" baseline="30000" dirty="0">
              <a:solidFill>
                <a:srgbClr val="5B9BD5"/>
              </a:solidFill>
              <a:latin typeface="Segoe UI"/>
              <a:ea typeface="Segoe UI" panose="020B0502040204020203" pitchFamily="34" charset="0"/>
              <a:cs typeface="Segoe UI" panose="020B0502040204020203" pitchFamily="34" charset="0"/>
            </a:endParaRPr>
          </a:p>
        </p:txBody>
      </p:sp>
      <p:pic>
        <p:nvPicPr>
          <p:cNvPr id="396" name="Picture 39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29897" y="3164407"/>
            <a:ext cx="484859" cy="465719"/>
          </a:xfrm>
          <a:prstGeom prst="rect">
            <a:avLst/>
          </a:prstGeom>
          <a:effectLst>
            <a:outerShdw blurRad="63500" sx="102000" sy="102000" algn="ctr" rotWithShape="0">
              <a:prstClr val="black">
                <a:alpha val="40000"/>
              </a:prstClr>
            </a:outerShdw>
          </a:effectLst>
        </p:spPr>
      </p:pic>
      <p:cxnSp>
        <p:nvCxnSpPr>
          <p:cNvPr id="397" name="Straight Connector 396"/>
          <p:cNvCxnSpPr>
            <a:cxnSpLocks/>
          </p:cNvCxnSpPr>
          <p:nvPr/>
        </p:nvCxnSpPr>
        <p:spPr>
          <a:xfrm flipH="1">
            <a:off x="9768128" y="3148573"/>
            <a:ext cx="102130" cy="242772"/>
          </a:xfrm>
          <a:prstGeom prst="line">
            <a:avLst/>
          </a:prstGeom>
          <a:noFill/>
          <a:ln w="9525" cap="flat" cmpd="sng" algn="ctr">
            <a:solidFill>
              <a:schemeClr val="accent1"/>
            </a:solidFill>
            <a:prstDash val="solid"/>
            <a:headEnd type="none" w="med" len="med"/>
            <a:tailEnd type="none" w="med" len="med"/>
          </a:ln>
          <a:effectLst/>
        </p:spPr>
      </p:cxnSp>
      <p:cxnSp>
        <p:nvCxnSpPr>
          <p:cNvPr id="398" name="Straight Connector 397"/>
          <p:cNvCxnSpPr>
            <a:stCxn id="336" idx="0"/>
          </p:cNvCxnSpPr>
          <p:nvPr/>
        </p:nvCxnSpPr>
        <p:spPr>
          <a:xfrm flipH="1">
            <a:off x="6221051" y="2761640"/>
            <a:ext cx="113261" cy="14376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bwMode="auto">
          <a:xfrm>
            <a:off x="4610085" y="3457615"/>
            <a:ext cx="487024"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East US 2</a:t>
            </a:r>
          </a:p>
        </p:txBody>
      </p:sp>
      <p:cxnSp>
        <p:nvCxnSpPr>
          <p:cNvPr id="401" name="Straight Connector 400"/>
          <p:cNvCxnSpPr/>
          <p:nvPr/>
        </p:nvCxnSpPr>
        <p:spPr>
          <a:xfrm flipH="1" flipV="1">
            <a:off x="3783382" y="3401979"/>
            <a:ext cx="732862" cy="19458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2" name="Picture 40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4120" y="3660483"/>
            <a:ext cx="484859" cy="465719"/>
          </a:xfrm>
          <a:prstGeom prst="rect">
            <a:avLst/>
          </a:prstGeom>
          <a:effectLst>
            <a:outerShdw blurRad="63500" sx="102000" sy="102000" algn="ctr" rotWithShape="0">
              <a:prstClr val="black">
                <a:alpha val="40000"/>
              </a:prstClr>
            </a:outerShdw>
          </a:effectLst>
        </p:spPr>
      </p:pic>
      <p:sp>
        <p:nvSpPr>
          <p:cNvPr id="403" name="Oval 402"/>
          <p:cNvSpPr/>
          <p:nvPr/>
        </p:nvSpPr>
        <p:spPr bwMode="auto">
          <a:xfrm>
            <a:off x="8155371" y="3866834"/>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404" name="Straight Connector 403"/>
          <p:cNvCxnSpPr>
            <a:cxnSpLocks/>
          </p:cNvCxnSpPr>
          <p:nvPr/>
        </p:nvCxnSpPr>
        <p:spPr>
          <a:xfrm>
            <a:off x="9388441" y="3043424"/>
            <a:ext cx="379686" cy="352324"/>
          </a:xfrm>
          <a:prstGeom prst="line">
            <a:avLst/>
          </a:prstGeom>
          <a:noFill/>
          <a:ln w="9525" cap="flat" cmpd="sng" algn="ctr">
            <a:solidFill>
              <a:schemeClr val="accent1"/>
            </a:solidFill>
            <a:prstDash val="solid"/>
            <a:headEnd type="none" w="med" len="med"/>
            <a:tailEnd type="none" w="med" len="med"/>
          </a:ln>
          <a:effectLst/>
        </p:spPr>
      </p:cxnSp>
      <p:sp>
        <p:nvSpPr>
          <p:cNvPr id="405" name="Rectangle 404"/>
          <p:cNvSpPr/>
          <p:nvPr/>
        </p:nvSpPr>
        <p:spPr bwMode="auto">
          <a:xfrm>
            <a:off x="8971738" y="2826160"/>
            <a:ext cx="76124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Korea Central</a:t>
            </a:r>
            <a:endParaRPr lang="en-US" sz="882" b="1" kern="0" baseline="30000" dirty="0">
              <a:solidFill>
                <a:srgbClr val="5B9BD5"/>
              </a:solidFill>
              <a:latin typeface="Segoe UI"/>
              <a:ea typeface="Segoe UI" panose="020B0502040204020203" pitchFamily="34" charset="0"/>
              <a:cs typeface="Segoe UI" panose="020B0502040204020203" pitchFamily="34" charset="0"/>
            </a:endParaRPr>
          </a:p>
        </p:txBody>
      </p:sp>
      <p:cxnSp>
        <p:nvCxnSpPr>
          <p:cNvPr id="406" name="Straight Connector 405"/>
          <p:cNvCxnSpPr/>
          <p:nvPr/>
        </p:nvCxnSpPr>
        <p:spPr>
          <a:xfrm flipV="1">
            <a:off x="8090694" y="3967198"/>
            <a:ext cx="156846" cy="89231"/>
          </a:xfrm>
          <a:prstGeom prst="line">
            <a:avLst/>
          </a:prstGeom>
          <a:noFill/>
          <a:ln w="9525" cap="flat" cmpd="sng" algn="ctr">
            <a:solidFill>
              <a:schemeClr val="accent1"/>
            </a:solidFill>
            <a:prstDash val="solid"/>
            <a:headEnd type="none" w="med" len="med"/>
            <a:tailEnd type="none" w="med" len="med"/>
          </a:ln>
          <a:effectLst/>
        </p:spPr>
      </p:cxnSp>
      <p:sp>
        <p:nvSpPr>
          <p:cNvPr id="407" name="Oval 406"/>
          <p:cNvSpPr/>
          <p:nvPr/>
        </p:nvSpPr>
        <p:spPr bwMode="auto">
          <a:xfrm>
            <a:off x="5809142" y="2841821"/>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408" name="Rectangle 407"/>
          <p:cNvSpPr/>
          <p:nvPr/>
        </p:nvSpPr>
        <p:spPr bwMode="auto">
          <a:xfrm>
            <a:off x="4781412" y="2426447"/>
            <a:ext cx="1178187" cy="27151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United Kingdom West</a:t>
            </a:r>
          </a:p>
        </p:txBody>
      </p:sp>
      <p:cxnSp>
        <p:nvCxnSpPr>
          <p:cNvPr id="409" name="Straight Connector 408"/>
          <p:cNvCxnSpPr/>
          <p:nvPr/>
        </p:nvCxnSpPr>
        <p:spPr>
          <a:xfrm>
            <a:off x="5674531" y="2694475"/>
            <a:ext cx="342383" cy="167104"/>
          </a:xfrm>
          <a:prstGeom prst="line">
            <a:avLst/>
          </a:prstGeom>
          <a:noFill/>
          <a:ln w="9525" cap="flat" cmpd="sng" algn="ctr">
            <a:solidFill>
              <a:schemeClr val="accent1"/>
            </a:solidFill>
            <a:prstDash val="solid"/>
            <a:headEnd type="none" w="med" len="med"/>
            <a:tailEnd type="none" w="med" len="med"/>
          </a:ln>
          <a:effectLst/>
        </p:spPr>
      </p:cxnSp>
      <p:cxnSp>
        <p:nvCxnSpPr>
          <p:cNvPr id="410" name="Straight Connector 409"/>
          <p:cNvCxnSpPr/>
          <p:nvPr/>
        </p:nvCxnSpPr>
        <p:spPr>
          <a:xfrm flipH="1">
            <a:off x="6016913" y="2341114"/>
            <a:ext cx="64430" cy="520466"/>
          </a:xfrm>
          <a:prstGeom prst="line">
            <a:avLst/>
          </a:prstGeom>
          <a:noFill/>
          <a:ln w="9525" cap="flat" cmpd="sng" algn="ctr">
            <a:solidFill>
              <a:schemeClr val="accent1"/>
            </a:solidFill>
            <a:prstDash val="solid"/>
            <a:headEnd type="none" w="med" len="med"/>
            <a:tailEnd type="none" w="med" len="med"/>
          </a:ln>
          <a:effectLst/>
        </p:spPr>
      </p:cxnSp>
      <p:sp>
        <p:nvSpPr>
          <p:cNvPr id="411" name="Rectangle 410"/>
          <p:cNvSpPr/>
          <p:nvPr/>
        </p:nvSpPr>
        <p:spPr bwMode="auto">
          <a:xfrm>
            <a:off x="5461172" y="1956156"/>
            <a:ext cx="1240333" cy="27151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United Kingdom </a:t>
            </a:r>
            <a:br>
              <a:rPr lang="en-US" sz="882" b="1" kern="0" dirty="0">
                <a:solidFill>
                  <a:srgbClr val="5B9BD5"/>
                </a:solidFill>
                <a:latin typeface="Segoe UI"/>
                <a:ea typeface="Segoe UI" panose="020B0502040204020203" pitchFamily="34" charset="0"/>
                <a:cs typeface="Segoe UI" panose="020B0502040204020203" pitchFamily="34" charset="0"/>
              </a:rPr>
            </a:br>
            <a:r>
              <a:rPr lang="en-US" sz="882" b="1" kern="0" dirty="0">
                <a:solidFill>
                  <a:srgbClr val="5B9BD5"/>
                </a:solidFill>
                <a:latin typeface="Segoe UI"/>
                <a:ea typeface="Segoe UI" panose="020B0502040204020203" pitchFamily="34" charset="0"/>
                <a:cs typeface="Segoe UI" panose="020B0502040204020203" pitchFamily="34" charset="0"/>
              </a:rPr>
              <a:t>South</a:t>
            </a:r>
          </a:p>
        </p:txBody>
      </p:sp>
      <p:sp>
        <p:nvSpPr>
          <p:cNvPr id="412" name="Rectangle 411"/>
          <p:cNvSpPr/>
          <p:nvPr/>
        </p:nvSpPr>
        <p:spPr bwMode="auto">
          <a:xfrm>
            <a:off x="1483173" y="3083808"/>
            <a:ext cx="897067"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638"/>
            <a:r>
              <a:rPr lang="en-US" sz="882" b="1" kern="0" dirty="0">
                <a:solidFill>
                  <a:srgbClr val="5B9BD5"/>
                </a:solidFill>
                <a:latin typeface="Segoe UI"/>
                <a:ea typeface="Segoe UI" panose="020B0502040204020203" pitchFamily="34" charset="0"/>
                <a:cs typeface="Segoe UI" panose="020B0502040204020203" pitchFamily="34" charset="0"/>
              </a:rPr>
              <a:t>West Central US</a:t>
            </a:r>
            <a:br>
              <a:rPr lang="en-US" sz="882" b="1" kern="0" dirty="0">
                <a:solidFill>
                  <a:srgbClr val="5B9BD5"/>
                </a:solidFill>
                <a:latin typeface="Segoe UI"/>
                <a:ea typeface="Segoe UI" panose="020B0502040204020203" pitchFamily="34" charset="0"/>
                <a:cs typeface="Segoe UI" panose="020B0502040204020203" pitchFamily="34" charset="0"/>
              </a:rPr>
            </a:br>
            <a:endParaRPr lang="en-US" sz="882" i="1" kern="0" dirty="0">
              <a:solidFill>
                <a:srgbClr val="5B9BD5"/>
              </a:solidFill>
              <a:latin typeface="Segoe UI"/>
              <a:ea typeface="Segoe UI" panose="020B0502040204020203" pitchFamily="34" charset="0"/>
              <a:cs typeface="Segoe UI" panose="020B0502040204020203" pitchFamily="34" charset="0"/>
            </a:endParaRPr>
          </a:p>
        </p:txBody>
      </p:sp>
      <p:pic>
        <p:nvPicPr>
          <p:cNvPr id="413" name="Picture 4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6840" y="2956210"/>
            <a:ext cx="484859" cy="465719"/>
          </a:xfrm>
          <a:prstGeom prst="rect">
            <a:avLst/>
          </a:prstGeom>
          <a:effectLst>
            <a:outerShdw blurRad="63500" sx="102000" sy="102000" algn="ctr" rotWithShape="0">
              <a:prstClr val="black">
                <a:alpha val="40000"/>
              </a:prstClr>
            </a:outerShdw>
          </a:effectLst>
        </p:spPr>
      </p:pic>
      <p:cxnSp>
        <p:nvCxnSpPr>
          <p:cNvPr id="414" name="Straight Connector 413"/>
          <p:cNvCxnSpPr>
            <a:cxnSpLocks/>
          </p:cNvCxnSpPr>
          <p:nvPr/>
        </p:nvCxnSpPr>
        <p:spPr>
          <a:xfrm flipH="1" flipV="1">
            <a:off x="2398200" y="3164407"/>
            <a:ext cx="328906" cy="2962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8" idx="0"/>
          </p:cNvCxnSpPr>
          <p:nvPr/>
        </p:nvCxnSpPr>
        <p:spPr>
          <a:xfrm flipH="1">
            <a:off x="2936149" y="3635883"/>
            <a:ext cx="219490" cy="210513"/>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H="1">
            <a:off x="3794876" y="2901953"/>
            <a:ext cx="53144" cy="246889"/>
          </a:xfrm>
          <a:prstGeom prst="line">
            <a:avLst/>
          </a:prstGeom>
          <a:noFill/>
          <a:ln w="9525" cap="flat" cmpd="sng" algn="ctr">
            <a:solidFill>
              <a:schemeClr val="accent1"/>
            </a:solidFill>
            <a:prstDash val="solid"/>
            <a:headEnd type="none" w="med" len="med"/>
            <a:tailEnd type="none" w="med" len="med"/>
          </a:ln>
          <a:effectLst/>
        </p:spPr>
      </p:cxnSp>
      <p:sp>
        <p:nvSpPr>
          <p:cNvPr id="417" name="Oval 416"/>
          <p:cNvSpPr/>
          <p:nvPr/>
        </p:nvSpPr>
        <p:spPr bwMode="auto">
          <a:xfrm>
            <a:off x="6431923" y="2879861"/>
            <a:ext cx="71704" cy="7170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cxnSp>
        <p:nvCxnSpPr>
          <p:cNvPr id="418" name="Straight Connector 417"/>
          <p:cNvCxnSpPr/>
          <p:nvPr/>
        </p:nvCxnSpPr>
        <p:spPr>
          <a:xfrm flipV="1">
            <a:off x="8938104" y="4419454"/>
            <a:ext cx="125428" cy="139407"/>
          </a:xfrm>
          <a:prstGeom prst="line">
            <a:avLst/>
          </a:prstGeom>
          <a:noFill/>
          <a:ln w="9525" cap="flat" cmpd="sng" algn="ctr">
            <a:solidFill>
              <a:schemeClr val="accent1"/>
            </a:solidFill>
            <a:prstDash val="solid"/>
            <a:tailEnd type="oval" w="med" len="med"/>
          </a:ln>
          <a:effectLst/>
        </p:spPr>
      </p:cxnSp>
      <p:sp>
        <p:nvSpPr>
          <p:cNvPr id="419" name="Rectangle 418"/>
          <p:cNvSpPr/>
          <p:nvPr/>
        </p:nvSpPr>
        <p:spPr bwMode="auto">
          <a:xfrm>
            <a:off x="3209682" y="3651787"/>
            <a:ext cx="827950" cy="247456"/>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Virginia</a:t>
            </a:r>
          </a:p>
        </p:txBody>
      </p:sp>
      <p:sp>
        <p:nvSpPr>
          <p:cNvPr id="420" name="Rectangle 419"/>
          <p:cNvSpPr/>
          <p:nvPr/>
        </p:nvSpPr>
        <p:spPr bwMode="auto">
          <a:xfrm>
            <a:off x="2492990" y="2925068"/>
            <a:ext cx="7814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Iowa</a:t>
            </a:r>
          </a:p>
        </p:txBody>
      </p:sp>
      <p:sp>
        <p:nvSpPr>
          <p:cNvPr id="421" name="Rectangle 420"/>
          <p:cNvSpPr/>
          <p:nvPr/>
        </p:nvSpPr>
        <p:spPr bwMode="auto">
          <a:xfrm>
            <a:off x="3903567" y="3854725"/>
            <a:ext cx="658268" cy="25427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DoD East</a:t>
            </a:r>
          </a:p>
        </p:txBody>
      </p:sp>
      <p:cxnSp>
        <p:nvCxnSpPr>
          <p:cNvPr id="422" name="Straight Connector 421"/>
          <p:cNvCxnSpPr>
            <a:stCxn id="421" idx="0"/>
          </p:cNvCxnSpPr>
          <p:nvPr/>
        </p:nvCxnSpPr>
        <p:spPr>
          <a:xfrm flipH="1" flipV="1">
            <a:off x="3761243" y="3401979"/>
            <a:ext cx="471460" cy="452746"/>
          </a:xfrm>
          <a:prstGeom prst="line">
            <a:avLst/>
          </a:prstGeom>
          <a:noFill/>
          <a:ln w="9525" cap="flat" cmpd="sng" algn="ctr">
            <a:solidFill>
              <a:schemeClr val="tx2"/>
            </a:solidFill>
            <a:prstDash val="solid"/>
            <a:headEnd type="none" w="med" len="med"/>
            <a:tailEnd type="none" w="med" len="med"/>
          </a:ln>
          <a:effectLst/>
        </p:spPr>
      </p:cxnSp>
      <p:cxnSp>
        <p:nvCxnSpPr>
          <p:cNvPr id="423" name="Straight Connector 422"/>
          <p:cNvCxnSpPr>
            <a:stCxn id="361" idx="1"/>
          </p:cNvCxnSpPr>
          <p:nvPr/>
        </p:nvCxnSpPr>
        <p:spPr>
          <a:xfrm flipV="1">
            <a:off x="3247801" y="3236124"/>
            <a:ext cx="128570" cy="70816"/>
          </a:xfrm>
          <a:prstGeom prst="line">
            <a:avLst/>
          </a:prstGeom>
          <a:noFill/>
          <a:ln w="9525" cap="flat" cmpd="sng" algn="ctr">
            <a:solidFill>
              <a:schemeClr val="tx2"/>
            </a:solidFill>
            <a:prstDash val="solid"/>
            <a:headEnd type="none" w="med" len="med"/>
            <a:tailEnd type="none" w="med" len="med"/>
          </a:ln>
          <a:effectLst/>
        </p:spPr>
      </p:cxnSp>
      <p:cxnSp>
        <p:nvCxnSpPr>
          <p:cNvPr id="424" name="Straight Connector 423"/>
          <p:cNvCxnSpPr>
            <a:cxnSpLocks/>
          </p:cNvCxnSpPr>
          <p:nvPr/>
        </p:nvCxnSpPr>
        <p:spPr>
          <a:xfrm>
            <a:off x="3200231" y="3133466"/>
            <a:ext cx="178236" cy="102658"/>
          </a:xfrm>
          <a:prstGeom prst="line">
            <a:avLst/>
          </a:prstGeom>
          <a:noFill/>
          <a:ln w="9525" cap="flat" cmpd="sng" algn="ctr">
            <a:solidFill>
              <a:schemeClr val="tx2"/>
            </a:solidFill>
            <a:prstDash val="solid"/>
            <a:headEnd type="none" w="med" len="med"/>
            <a:tailEnd type="none" w="med" len="med"/>
          </a:ln>
          <a:effectLst/>
        </p:spPr>
      </p:cxnSp>
      <p:cxnSp>
        <p:nvCxnSpPr>
          <p:cNvPr id="425" name="Straight Connector 424"/>
          <p:cNvCxnSpPr>
            <a:cxnSpLocks/>
            <a:stCxn id="419" idx="0"/>
          </p:cNvCxnSpPr>
          <p:nvPr/>
        </p:nvCxnSpPr>
        <p:spPr>
          <a:xfrm flipV="1">
            <a:off x="3623657" y="3430687"/>
            <a:ext cx="137584" cy="221100"/>
          </a:xfrm>
          <a:prstGeom prst="line">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bwMode="auto">
          <a:xfrm>
            <a:off x="3759354" y="31133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08" name="Oval 107"/>
          <p:cNvSpPr/>
          <p:nvPr/>
        </p:nvSpPr>
        <p:spPr bwMode="auto">
          <a:xfrm>
            <a:off x="3454384" y="327109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09" name="Oval 108"/>
          <p:cNvSpPr/>
          <p:nvPr/>
        </p:nvSpPr>
        <p:spPr bwMode="auto">
          <a:xfrm>
            <a:off x="3340199" y="320031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0" name="Oval 109"/>
          <p:cNvSpPr/>
          <p:nvPr/>
        </p:nvSpPr>
        <p:spPr bwMode="auto">
          <a:xfrm>
            <a:off x="3719262" y="3372011"/>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1" name="Oval 110"/>
          <p:cNvSpPr/>
          <p:nvPr/>
        </p:nvSpPr>
        <p:spPr bwMode="auto">
          <a:xfrm>
            <a:off x="3117785" y="3600364"/>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2" name="Oval 111"/>
          <p:cNvSpPr/>
          <p:nvPr/>
        </p:nvSpPr>
        <p:spPr bwMode="auto">
          <a:xfrm>
            <a:off x="2703422" y="3153222"/>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3" name="Oval 112"/>
          <p:cNvSpPr/>
          <p:nvPr/>
        </p:nvSpPr>
        <p:spPr bwMode="auto">
          <a:xfrm>
            <a:off x="5984415" y="2829150"/>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4" name="Oval 113"/>
          <p:cNvSpPr/>
          <p:nvPr/>
        </p:nvSpPr>
        <p:spPr bwMode="auto">
          <a:xfrm>
            <a:off x="6298459" y="2958646"/>
            <a:ext cx="71704" cy="7170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6" name="Oval 115"/>
          <p:cNvSpPr/>
          <p:nvPr/>
        </p:nvSpPr>
        <p:spPr bwMode="auto">
          <a:xfrm>
            <a:off x="6186278" y="2864754"/>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7" name="Oval 116"/>
          <p:cNvSpPr/>
          <p:nvPr/>
        </p:nvSpPr>
        <p:spPr bwMode="auto">
          <a:xfrm>
            <a:off x="9736479" y="336142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18" name="Oval 117"/>
          <p:cNvSpPr/>
          <p:nvPr/>
        </p:nvSpPr>
        <p:spPr bwMode="auto">
          <a:xfrm>
            <a:off x="8205746" y="3926913"/>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426" name="Rectangle 425"/>
          <p:cNvSpPr/>
          <p:nvPr/>
        </p:nvSpPr>
        <p:spPr bwMode="auto">
          <a:xfrm>
            <a:off x="2703357" y="3308667"/>
            <a:ext cx="691609" cy="22694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DoD </a:t>
            </a:r>
            <a:br>
              <a:rPr lang="en-US" sz="882" b="1" kern="0" dirty="0">
                <a:solidFill>
                  <a:srgbClr val="44546A"/>
                </a:solidFill>
                <a:latin typeface="Segoe UI"/>
                <a:ea typeface="Segoe UI" panose="020B0502040204020203" pitchFamily="34" charset="0"/>
                <a:cs typeface="Segoe UI" panose="020B0502040204020203" pitchFamily="34" charset="0"/>
              </a:rPr>
            </a:br>
            <a:r>
              <a:rPr lang="en-US" sz="882" b="1" kern="0" dirty="0">
                <a:solidFill>
                  <a:srgbClr val="44546A"/>
                </a:solidFill>
                <a:latin typeface="Segoe UI"/>
                <a:ea typeface="Segoe UI" panose="020B0502040204020203" pitchFamily="34" charset="0"/>
                <a:cs typeface="Segoe UI" panose="020B0502040204020203" pitchFamily="34" charset="0"/>
              </a:rPr>
              <a:t>West</a:t>
            </a:r>
          </a:p>
        </p:txBody>
      </p:sp>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5740" y="2861172"/>
            <a:ext cx="484858" cy="465718"/>
          </a:xfrm>
          <a:prstGeom prst="rect">
            <a:avLst/>
          </a:prstGeom>
          <a:effectLst>
            <a:outerShdw blurRad="63500" sx="102000" sy="102000" algn="ctr" rotWithShape="0">
              <a:prstClr val="black">
                <a:alpha val="40000"/>
              </a:prstClr>
            </a:outerShdw>
          </a:effectLst>
        </p:spPr>
      </p:pic>
      <p:pic>
        <p:nvPicPr>
          <p:cNvPr id="132" name="Picture 1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99499" y="2804304"/>
            <a:ext cx="484859" cy="465719"/>
          </a:xfrm>
          <a:prstGeom prst="rect">
            <a:avLst/>
          </a:prstGeom>
          <a:effectLst>
            <a:outerShdw blurRad="63500" sx="102000" sy="102000" algn="ctr" rotWithShape="0">
              <a:prstClr val="black">
                <a:alpha val="40000"/>
              </a:prstClr>
            </a:outerShdw>
          </a:effectLst>
        </p:spPr>
      </p:pic>
      <p:sp>
        <p:nvSpPr>
          <p:cNvPr id="120" name="Oval 119"/>
          <p:cNvSpPr/>
          <p:nvPr/>
        </p:nvSpPr>
        <p:spPr bwMode="auto">
          <a:xfrm>
            <a:off x="6122762" y="3058708"/>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21" name="Oval 120"/>
          <p:cNvSpPr/>
          <p:nvPr/>
        </p:nvSpPr>
        <p:spPr bwMode="auto">
          <a:xfrm>
            <a:off x="6011107" y="3003298"/>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22" name="Rectangle 121"/>
          <p:cNvSpPr/>
          <p:nvPr/>
        </p:nvSpPr>
        <p:spPr bwMode="auto">
          <a:xfrm>
            <a:off x="5333400" y="3047389"/>
            <a:ext cx="675549"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France</a:t>
            </a:r>
            <a:r>
              <a:rPr lang="en-US" sz="882" b="1" kern="0" baseline="30000" dirty="0">
                <a:solidFill>
                  <a:srgbClr val="5B9BD5"/>
                </a:solidFill>
                <a:latin typeface="Segoe UI"/>
                <a:ea typeface="Segoe UI" panose="020B0502040204020203" pitchFamily="34" charset="0"/>
                <a:cs typeface="Segoe UI" panose="020B0502040204020203" pitchFamily="34" charset="0"/>
              </a:rPr>
              <a:t>3</a:t>
            </a:r>
            <a:r>
              <a:rPr lang="en-US" sz="882" b="1" kern="0" dirty="0">
                <a:solidFill>
                  <a:srgbClr val="5B9BD5"/>
                </a:solidFill>
                <a:latin typeface="Segoe UI"/>
                <a:ea typeface="Segoe UI" panose="020B0502040204020203" pitchFamily="34" charset="0"/>
                <a:cs typeface="Segoe UI" panose="020B0502040204020203" pitchFamily="34" charset="0"/>
              </a:rPr>
              <a:t> </a:t>
            </a:r>
          </a:p>
        </p:txBody>
      </p:sp>
      <p:cxnSp>
        <p:nvCxnSpPr>
          <p:cNvPr id="123" name="Straight Connector 122"/>
          <p:cNvCxnSpPr>
            <a:endCxn id="121" idx="3"/>
          </p:cNvCxnSpPr>
          <p:nvPr/>
        </p:nvCxnSpPr>
        <p:spPr>
          <a:xfrm flipV="1">
            <a:off x="5914054" y="3064502"/>
            <a:ext cx="107554" cy="65910"/>
          </a:xfrm>
          <a:prstGeom prst="line">
            <a:avLst/>
          </a:prstGeom>
          <a:noFill/>
          <a:ln w="9525" cap="flat" cmpd="sng" algn="ctr">
            <a:solidFill>
              <a:schemeClr val="accent1"/>
            </a:solidFill>
            <a:prstDash val="solid"/>
            <a:headEnd type="none" w="med" len="med"/>
            <a:tailEnd type="none" w="med" len="med"/>
          </a:ln>
          <a:effectLst/>
        </p:spPr>
      </p:cxnSp>
      <p:cxnSp>
        <p:nvCxnSpPr>
          <p:cNvPr id="126" name="Straight Connector 125"/>
          <p:cNvCxnSpPr>
            <a:endCxn id="120" idx="3"/>
          </p:cNvCxnSpPr>
          <p:nvPr/>
        </p:nvCxnSpPr>
        <p:spPr>
          <a:xfrm flipV="1">
            <a:off x="5999385" y="3119912"/>
            <a:ext cx="133880" cy="136808"/>
          </a:xfrm>
          <a:prstGeom prst="line">
            <a:avLst/>
          </a:prstGeom>
          <a:noFill/>
          <a:ln w="9525" cap="flat" cmpd="sng" algn="ctr">
            <a:solidFill>
              <a:schemeClr val="accent1"/>
            </a:solidFill>
            <a:prstDash val="solid"/>
            <a:headEnd type="none" w="med" len="med"/>
            <a:tailEnd type="none" w="med" len="med"/>
          </a:ln>
          <a:effectLst/>
        </p:spPr>
      </p:cxnSp>
      <p:sp>
        <p:nvSpPr>
          <p:cNvPr id="127" name="Rectangle 126"/>
          <p:cNvSpPr/>
          <p:nvPr/>
        </p:nvSpPr>
        <p:spPr bwMode="auto">
          <a:xfrm>
            <a:off x="5500250" y="3214152"/>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France</a:t>
            </a:r>
            <a:r>
              <a:rPr lang="en-US" sz="882" b="1" kern="0" baseline="30000" dirty="0">
                <a:solidFill>
                  <a:srgbClr val="5B9BD5"/>
                </a:solidFill>
                <a:latin typeface="Segoe UI"/>
                <a:ea typeface="Segoe UI" panose="020B0502040204020203" pitchFamily="34" charset="0"/>
                <a:cs typeface="Segoe UI" panose="020B0502040204020203" pitchFamily="34" charset="0"/>
              </a:rPr>
              <a:t>3</a:t>
            </a:r>
            <a:r>
              <a:rPr lang="en-US" sz="882" b="1" kern="0" dirty="0">
                <a:solidFill>
                  <a:srgbClr val="5B9BD5"/>
                </a:solidFill>
                <a:latin typeface="Segoe UI"/>
                <a:ea typeface="Segoe UI" panose="020B0502040204020203" pitchFamily="34" charset="0"/>
                <a:cs typeface="Segoe UI" panose="020B0502040204020203" pitchFamily="34" charset="0"/>
              </a:rPr>
              <a:t> </a:t>
            </a:r>
          </a:p>
        </p:txBody>
      </p:sp>
      <p:grpSp>
        <p:nvGrpSpPr>
          <p:cNvPr id="4" name="Group 3"/>
          <p:cNvGrpSpPr/>
          <p:nvPr/>
        </p:nvGrpSpPr>
        <p:grpSpPr>
          <a:xfrm>
            <a:off x="96990" y="4222546"/>
            <a:ext cx="3474351" cy="2585659"/>
            <a:chOff x="523282" y="4347984"/>
            <a:chExt cx="3544521" cy="2637881"/>
          </a:xfrm>
        </p:grpSpPr>
        <p:sp>
          <p:nvSpPr>
            <p:cNvPr id="139" name="Rectangle 138"/>
            <p:cNvSpPr/>
            <p:nvPr/>
          </p:nvSpPr>
          <p:spPr bwMode="auto">
            <a:xfrm>
              <a:off x="660441" y="4362812"/>
              <a:ext cx="3407362" cy="220389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lvl="1" defTabSz="895442">
                <a:spcBef>
                  <a:spcPts val="588"/>
                </a:spcBef>
                <a:buSzPct val="60000"/>
                <a:tabLst>
                  <a:tab pos="174197" algn="l"/>
                </a:tabLst>
                <a:defRPr/>
              </a:pPr>
              <a:r>
                <a:rPr lang="en-US" sz="1175" kern="0" dirty="0">
                  <a:solidFill>
                    <a:schemeClr val="tx1"/>
                  </a:solidFill>
                  <a:latin typeface="Segoe UI"/>
                  <a:cs typeface="Segoe UI Light" panose="020B0502040204020203" pitchFamily="34" charset="0"/>
                </a:rPr>
                <a:t>100+ datacenters</a:t>
              </a:r>
            </a:p>
            <a:p>
              <a:pPr marL="0" lvl="1" defTabSz="895442">
                <a:spcBef>
                  <a:spcPts val="588"/>
                </a:spcBef>
                <a:buSzPct val="60000"/>
                <a:tabLst>
                  <a:tab pos="174197" algn="l"/>
                </a:tabLst>
                <a:defRPr/>
              </a:pPr>
              <a:r>
                <a:rPr lang="en-US" sz="1175" kern="0" dirty="0">
                  <a:solidFill>
                    <a:schemeClr val="tx1"/>
                  </a:solidFill>
                  <a:latin typeface="Segoe UI"/>
                  <a:cs typeface="Segoe UI Light" panose="020B0502040204020203" pitchFamily="34" charset="0"/>
                </a:rPr>
                <a:t>One of 3 largest networks in the world</a:t>
              </a:r>
            </a:p>
            <a:p>
              <a:pPr marL="0" lvl="1" defTabSz="895442">
                <a:spcBef>
                  <a:spcPts val="588"/>
                </a:spcBef>
                <a:buSzPct val="60000"/>
                <a:tabLst>
                  <a:tab pos="174197" algn="l"/>
                </a:tabLst>
                <a:defRPr/>
              </a:pPr>
              <a:r>
                <a:rPr lang="en-US" sz="1175" kern="0" baseline="30000" dirty="0">
                  <a:solidFill>
                    <a:srgbClr val="FF0000"/>
                  </a:solidFill>
                  <a:latin typeface="Segoe UI"/>
                  <a:cs typeface="Segoe UI Light" panose="020B0502040204020203" pitchFamily="34" charset="0"/>
                </a:rPr>
                <a:t>1</a:t>
              </a:r>
              <a:r>
                <a:rPr lang="en-US" sz="1175" kern="0" dirty="0">
                  <a:solidFill>
                    <a:srgbClr val="FF0000"/>
                  </a:solidFill>
                  <a:latin typeface="Segoe UI"/>
                  <a:cs typeface="Segoe UI Light" panose="020B0502040204020203" pitchFamily="34" charset="0"/>
                </a:rPr>
                <a:t>China datacenters operated by 21 Vianet</a:t>
              </a:r>
            </a:p>
            <a:p>
              <a:pPr marL="0" lvl="1" defTabSz="895442">
                <a:spcBef>
                  <a:spcPts val="588"/>
                </a:spcBef>
                <a:buSzPct val="60000"/>
                <a:tabLst>
                  <a:tab pos="174197" algn="l"/>
                </a:tabLst>
                <a:defRPr/>
              </a:pPr>
              <a:r>
                <a:rPr lang="en-US" sz="1175" kern="0" baseline="30000" dirty="0">
                  <a:solidFill>
                    <a:srgbClr val="00B050"/>
                  </a:solidFill>
                  <a:latin typeface="Segoe UI"/>
                  <a:cs typeface="Segoe UI Light" panose="020B0502040204020203" pitchFamily="34" charset="0"/>
                </a:rPr>
                <a:t>2</a:t>
              </a:r>
              <a:r>
                <a:rPr lang="en-US" sz="1175" kern="0" dirty="0">
                  <a:solidFill>
                    <a:srgbClr val="00B050"/>
                  </a:solidFill>
                  <a:latin typeface="Segoe UI"/>
                  <a:cs typeface="Segoe UI Light" panose="020B0502040204020203" pitchFamily="34" charset="0"/>
                </a:rPr>
                <a:t>German data trustee services provided by</a:t>
              </a:r>
              <a:br>
                <a:rPr lang="en-US" sz="1175" kern="0" dirty="0">
                  <a:solidFill>
                    <a:srgbClr val="00B050"/>
                  </a:solidFill>
                  <a:latin typeface="Segoe UI"/>
                  <a:cs typeface="Segoe UI Light" panose="020B0502040204020203" pitchFamily="34" charset="0"/>
                </a:rPr>
              </a:br>
              <a:r>
                <a:rPr lang="en-US" sz="1175" kern="0" dirty="0">
                  <a:solidFill>
                    <a:srgbClr val="00B050"/>
                  </a:solidFill>
                  <a:latin typeface="Segoe UI"/>
                  <a:cs typeface="Segoe UI Light" panose="020B0502040204020203" pitchFamily="34" charset="0"/>
                </a:rPr>
                <a:t>T-systems</a:t>
              </a:r>
            </a:p>
            <a:p>
              <a:pPr marL="0" lvl="1" defTabSz="895442">
                <a:spcBef>
                  <a:spcPts val="588"/>
                </a:spcBef>
                <a:buSzPct val="60000"/>
                <a:tabLst>
                  <a:tab pos="174197" algn="l"/>
                </a:tabLst>
                <a:defRPr/>
              </a:pPr>
              <a:r>
                <a:rPr lang="en-US" sz="1175" kern="0" baseline="30000" dirty="0">
                  <a:solidFill>
                    <a:srgbClr val="5B9BD5"/>
                  </a:solidFill>
                  <a:latin typeface="Segoe UI"/>
                  <a:cs typeface="Segoe UI Light" panose="020B0502040204020203" pitchFamily="34" charset="0"/>
                </a:rPr>
                <a:t>3</a:t>
              </a:r>
              <a:r>
                <a:rPr lang="en-US" sz="1175" kern="0" dirty="0">
                  <a:solidFill>
                    <a:srgbClr val="5B9BD5"/>
                  </a:solidFill>
                  <a:latin typeface="Segoe UI"/>
                  <a:cs typeface="Segoe UI Light" panose="020B0502040204020203" pitchFamily="34" charset="0"/>
                </a:rPr>
                <a:t>France has been announced (due 2017)</a:t>
              </a:r>
            </a:p>
            <a:p>
              <a:pPr marL="0" lvl="1" defTabSz="895442">
                <a:spcBef>
                  <a:spcPts val="588"/>
                </a:spcBef>
                <a:buSzPct val="60000"/>
                <a:tabLst>
                  <a:tab pos="174197" algn="l"/>
                </a:tabLst>
                <a:defRPr/>
              </a:pPr>
              <a:r>
                <a:rPr lang="en-US" sz="1175" kern="0" baseline="30000" dirty="0">
                  <a:solidFill>
                    <a:srgbClr val="5B9BD5"/>
                  </a:solidFill>
                  <a:latin typeface="Segoe UI"/>
                  <a:cs typeface="Segoe UI Light" panose="020B0502040204020203" pitchFamily="34" charset="0"/>
                </a:rPr>
                <a:t>4</a:t>
              </a:r>
              <a:r>
                <a:rPr lang="en-US" sz="1175" kern="0" dirty="0">
                  <a:solidFill>
                    <a:srgbClr val="5B9BD5"/>
                  </a:solidFill>
                  <a:latin typeface="Segoe UI"/>
                  <a:cs typeface="Segoe UI Light" panose="020B0502040204020203" pitchFamily="34" charset="0"/>
                </a:rPr>
                <a:t>South Africa has been announced (due 2018)</a:t>
              </a:r>
            </a:p>
          </p:txBody>
        </p:sp>
        <p:sp>
          <p:nvSpPr>
            <p:cNvPr id="140" name="Bent Arrow 139"/>
            <p:cNvSpPr/>
            <p:nvPr/>
          </p:nvSpPr>
          <p:spPr bwMode="auto">
            <a:xfrm>
              <a:off x="588167" y="4377909"/>
              <a:ext cx="2974745" cy="2607956"/>
            </a:xfrm>
            <a:prstGeom prst="bentArrow">
              <a:avLst>
                <a:gd name="adj1" fmla="val 0"/>
                <a:gd name="adj2" fmla="val 0"/>
                <a:gd name="adj3" fmla="val 0"/>
                <a:gd name="adj4" fmla="val 10805"/>
              </a:avLst>
            </a:prstGeom>
            <a:solidFill>
              <a:schemeClr val="bg1">
                <a:lumMod val="65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1" name="Oval 140"/>
            <p:cNvSpPr/>
            <p:nvPr/>
          </p:nvSpPr>
          <p:spPr bwMode="auto">
            <a:xfrm>
              <a:off x="523282" y="4607075"/>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2" name="Oval 141"/>
            <p:cNvSpPr/>
            <p:nvPr/>
          </p:nvSpPr>
          <p:spPr bwMode="auto">
            <a:xfrm>
              <a:off x="523282" y="4874807"/>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3" name="Oval 142"/>
            <p:cNvSpPr/>
            <p:nvPr/>
          </p:nvSpPr>
          <p:spPr bwMode="auto">
            <a:xfrm>
              <a:off x="3538900" y="4347984"/>
              <a:ext cx="62222" cy="622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dirty="0">
                <a:solidFill>
                  <a:srgbClr val="5B9BD5"/>
                </a:solidFill>
                <a:latin typeface="Segoe UI"/>
              </a:endParaRPr>
            </a:p>
          </p:txBody>
        </p:sp>
        <p:sp>
          <p:nvSpPr>
            <p:cNvPr id="144" name="Oval 143"/>
            <p:cNvSpPr/>
            <p:nvPr/>
          </p:nvSpPr>
          <p:spPr bwMode="auto">
            <a:xfrm>
              <a:off x="523282" y="5133589"/>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45" name="Oval 144"/>
            <p:cNvSpPr/>
            <p:nvPr/>
          </p:nvSpPr>
          <p:spPr bwMode="auto">
            <a:xfrm>
              <a:off x="523282" y="5386748"/>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sp>
          <p:nvSpPr>
            <p:cNvPr id="138" name="Oval 137"/>
            <p:cNvSpPr/>
            <p:nvPr/>
          </p:nvSpPr>
          <p:spPr bwMode="auto">
            <a:xfrm>
              <a:off x="527788" y="5837753"/>
              <a:ext cx="137160" cy="13716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14"/>
              <a:endParaRPr lang="en-US" sz="1765" kern="0">
                <a:solidFill>
                  <a:srgbClr val="5B9BD5"/>
                </a:solidFill>
                <a:latin typeface="Segoe UI"/>
              </a:endParaRPr>
            </a:p>
          </p:txBody>
        </p:sp>
        <p:grpSp>
          <p:nvGrpSpPr>
            <p:cNvPr id="147" name="Group 146"/>
            <p:cNvGrpSpPr/>
            <p:nvPr/>
          </p:nvGrpSpPr>
          <p:grpSpPr>
            <a:xfrm>
              <a:off x="741452" y="6488795"/>
              <a:ext cx="149774" cy="368723"/>
              <a:chOff x="680574" y="5797942"/>
              <a:chExt cx="149774" cy="368723"/>
            </a:xfrm>
          </p:grpSpPr>
          <p:sp>
            <p:nvSpPr>
              <p:cNvPr id="149" name="Rectangle 148"/>
              <p:cNvSpPr/>
              <p:nvPr/>
            </p:nvSpPr>
            <p:spPr bwMode="auto">
              <a:xfrm>
                <a:off x="680574" y="6020361"/>
                <a:ext cx="146304" cy="146304"/>
              </a:xfrm>
              <a:prstGeom prst="rect">
                <a:avLst/>
              </a:prstGeom>
              <a:solidFill>
                <a:schemeClr val="tx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r>
                  <a:rPr lang="en-US" sz="980" kern="0" dirty="0">
                    <a:solidFill>
                      <a:srgbClr val="44546A"/>
                    </a:solidFill>
                    <a:latin typeface="Segoe UI"/>
                    <a:cs typeface="Segoe UI" pitchFamily="34" charset="0"/>
                  </a:rPr>
                  <a:t>US Gov datacenters</a:t>
                </a:r>
              </a:p>
            </p:txBody>
          </p:sp>
          <p:sp>
            <p:nvSpPr>
              <p:cNvPr id="150" name="Rectangle 149"/>
              <p:cNvSpPr/>
              <p:nvPr/>
            </p:nvSpPr>
            <p:spPr bwMode="auto">
              <a:xfrm>
                <a:off x="684044" y="5797942"/>
                <a:ext cx="146304" cy="146304"/>
              </a:xfrm>
              <a:prstGeom prst="rect">
                <a:avLst/>
              </a:prstGeom>
              <a:solidFill>
                <a:schemeClr val="accent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defRPr/>
                </a:pPr>
                <a:r>
                  <a:rPr lang="en-US" sz="980" kern="0" dirty="0">
                    <a:solidFill>
                      <a:srgbClr val="5B9BD5"/>
                    </a:solidFill>
                    <a:latin typeface="Segoe UI"/>
                    <a:cs typeface="Segoe UI" pitchFamily="34" charset="0"/>
                  </a:rPr>
                  <a:t>Global datacenters</a:t>
                </a:r>
              </a:p>
            </p:txBody>
          </p:sp>
        </p:grpSp>
      </p:grpSp>
      <p:sp>
        <p:nvSpPr>
          <p:cNvPr id="148" name="Rectangle 147"/>
          <p:cNvSpPr/>
          <p:nvPr/>
        </p:nvSpPr>
        <p:spPr bwMode="auto">
          <a:xfrm>
            <a:off x="1699960" y="3704121"/>
            <a:ext cx="78145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Texas</a:t>
            </a:r>
          </a:p>
        </p:txBody>
      </p:sp>
      <p:cxnSp>
        <p:nvCxnSpPr>
          <p:cNvPr id="151" name="Straight Connector 150"/>
          <p:cNvCxnSpPr>
            <a:cxnSpLocks/>
            <a:endCxn id="111" idx="2"/>
          </p:cNvCxnSpPr>
          <p:nvPr/>
        </p:nvCxnSpPr>
        <p:spPr>
          <a:xfrm flipV="1">
            <a:off x="2507497" y="3636209"/>
            <a:ext cx="610289" cy="201642"/>
          </a:xfrm>
          <a:prstGeom prst="line">
            <a:avLst/>
          </a:prstGeom>
          <a:noFill/>
          <a:ln w="9525" cap="flat" cmpd="sng" algn="ctr">
            <a:solidFill>
              <a:schemeClr val="tx2"/>
            </a:solidFill>
            <a:prstDash val="solid"/>
            <a:headEnd type="none" w="med" len="med"/>
            <a:tailEnd type="none" w="med" len="med"/>
          </a:ln>
          <a:effectLst/>
        </p:spPr>
      </p:cxn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94654" y="3092161"/>
            <a:ext cx="484859" cy="465719"/>
          </a:xfrm>
          <a:prstGeom prst="rect">
            <a:avLst/>
          </a:prstGeom>
          <a:effectLst>
            <a:outerShdw blurRad="63500" sx="102000" sy="102000" algn="ctr" rotWithShape="0">
              <a:prstClr val="black">
                <a:alpha val="40000"/>
              </a:prstClr>
            </a:outerShdw>
          </a:effectLst>
        </p:spPr>
      </p:pic>
      <p:pic>
        <p:nvPicPr>
          <p:cNvPr id="134" name="Picture 1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37434" y="2770407"/>
            <a:ext cx="484859" cy="465719"/>
          </a:xfrm>
          <a:prstGeom prst="rect">
            <a:avLst/>
          </a:prstGeom>
          <a:effectLst>
            <a:outerShdw blurRad="63500" sx="102000" sy="102000" algn="ctr" rotWithShape="0">
              <a:prstClr val="black">
                <a:alpha val="40000"/>
              </a:prstClr>
            </a:outerShdw>
          </a:effectLst>
        </p:spPr>
      </p:pic>
      <p:sp>
        <p:nvSpPr>
          <p:cNvPr id="133" name="Oval 132"/>
          <p:cNvSpPr/>
          <p:nvPr/>
        </p:nvSpPr>
        <p:spPr bwMode="auto">
          <a:xfrm>
            <a:off x="2501236" y="3293840"/>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46" name="Oval 145"/>
          <p:cNvSpPr/>
          <p:nvPr/>
        </p:nvSpPr>
        <p:spPr bwMode="auto">
          <a:xfrm>
            <a:off x="2444014" y="2972086"/>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pic>
        <p:nvPicPr>
          <p:cNvPr id="152" name="Picture 1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37408" y="3218202"/>
            <a:ext cx="484859" cy="465719"/>
          </a:xfrm>
          <a:prstGeom prst="rect">
            <a:avLst/>
          </a:prstGeom>
          <a:effectLst>
            <a:outerShdw blurRad="63500" sx="102000" sy="102000" algn="ctr" rotWithShape="0">
              <a:prstClr val="black">
                <a:alpha val="40000"/>
              </a:prstClr>
            </a:outerShdw>
          </a:effectLst>
        </p:spPr>
      </p:pic>
      <p:sp>
        <p:nvSpPr>
          <p:cNvPr id="153" name="Oval 152"/>
          <p:cNvSpPr/>
          <p:nvPr/>
        </p:nvSpPr>
        <p:spPr bwMode="auto">
          <a:xfrm>
            <a:off x="2743989" y="3419883"/>
            <a:ext cx="71693" cy="7169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54" name="Rectangle 153"/>
          <p:cNvSpPr/>
          <p:nvPr/>
        </p:nvSpPr>
        <p:spPr bwMode="auto">
          <a:xfrm>
            <a:off x="1519554" y="3456699"/>
            <a:ext cx="924511"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44546A"/>
                </a:solidFill>
                <a:latin typeface="Segoe UI"/>
                <a:ea typeface="Segoe UI" panose="020B0502040204020203" pitchFamily="34" charset="0"/>
                <a:cs typeface="Segoe UI" panose="020B0502040204020203" pitchFamily="34" charset="0"/>
              </a:rPr>
              <a:t>US Gov Arizona</a:t>
            </a:r>
          </a:p>
        </p:txBody>
      </p:sp>
      <p:cxnSp>
        <p:nvCxnSpPr>
          <p:cNvPr id="155" name="Straight Connector 154"/>
          <p:cNvCxnSpPr>
            <a:cxnSpLocks/>
            <a:endCxn id="153" idx="3"/>
          </p:cNvCxnSpPr>
          <p:nvPr/>
        </p:nvCxnSpPr>
        <p:spPr>
          <a:xfrm flipV="1">
            <a:off x="2446304" y="3481078"/>
            <a:ext cx="308184" cy="115490"/>
          </a:xfrm>
          <a:prstGeom prst="line">
            <a:avLst/>
          </a:prstGeom>
          <a:noFill/>
          <a:ln w="9525" cap="flat" cmpd="sng" algn="ctr">
            <a:solidFill>
              <a:schemeClr val="tx2"/>
            </a:solidFill>
            <a:prstDash val="solid"/>
            <a:headEnd type="none" w="med" len="med"/>
            <a:tailEnd type="none" w="med" len="med"/>
          </a:ln>
          <a:effectLst/>
        </p:spPr>
      </p:cxnSp>
      <p:sp>
        <p:nvSpPr>
          <p:cNvPr id="156" name="Oval 155"/>
          <p:cNvSpPr/>
          <p:nvPr/>
        </p:nvSpPr>
        <p:spPr bwMode="auto">
          <a:xfrm>
            <a:off x="6299074" y="2960836"/>
            <a:ext cx="71704" cy="71704"/>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17C59FD5-3E02-4865-A8FE-190035F82744}"/>
              </a:ext>
            </a:extLst>
          </p:cNvPr>
          <p:cNvSpPr/>
          <p:nvPr/>
        </p:nvSpPr>
        <p:spPr bwMode="auto">
          <a:xfrm>
            <a:off x="1797897" y="6320976"/>
            <a:ext cx="143407" cy="143407"/>
          </a:xfrm>
          <a:prstGeom prst="rect">
            <a:avLst/>
          </a:prstGeom>
          <a:solidFill>
            <a:srgbClr val="FF00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defRPr/>
            </a:pPr>
            <a:r>
              <a:rPr lang="en-US" sz="980" kern="0" dirty="0">
                <a:solidFill>
                  <a:srgbClr val="FF0000"/>
                </a:solidFill>
                <a:latin typeface="Segoe UI"/>
                <a:cs typeface="Segoe UI" pitchFamily="34" charset="0"/>
              </a:rPr>
              <a:t>Chinese datacenters</a:t>
            </a:r>
          </a:p>
        </p:txBody>
      </p:sp>
      <p:sp>
        <p:nvSpPr>
          <p:cNvPr id="158" name="Rectangle 157">
            <a:extLst>
              <a:ext uri="{FF2B5EF4-FFF2-40B4-BE49-F238E27FC236}">
                <a16:creationId xmlns:a16="http://schemas.microsoft.com/office/drawing/2014/main" id="{F7ECEB45-512B-45DD-AEB8-784D8C124191}"/>
              </a:ext>
            </a:extLst>
          </p:cNvPr>
          <p:cNvSpPr/>
          <p:nvPr/>
        </p:nvSpPr>
        <p:spPr bwMode="auto">
          <a:xfrm>
            <a:off x="1798031" y="6542529"/>
            <a:ext cx="143407" cy="143407"/>
          </a:xfrm>
          <a:prstGeom prst="rect">
            <a:avLst/>
          </a:prstGeom>
          <a:solidFill>
            <a:srgbClr val="00B05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19" tIns="89562" rIns="89558" bIns="89570" numCol="1" rtlCol="0" anchor="ctr" anchorCtr="0" compatLnSpc="1">
            <a:prstTxWarp prst="textNoShape">
              <a:avLst/>
            </a:prstTxWarp>
          </a:bodyPr>
          <a:lstStyle/>
          <a:p>
            <a:pPr defTabSz="1193867"/>
            <a:r>
              <a:rPr lang="en-US" sz="980" kern="0" dirty="0">
                <a:solidFill>
                  <a:srgbClr val="00B050"/>
                </a:solidFill>
                <a:latin typeface="Segoe UI"/>
                <a:cs typeface="Segoe UI" pitchFamily="34" charset="0"/>
              </a:rPr>
              <a:t>German datacenters</a:t>
            </a:r>
          </a:p>
        </p:txBody>
      </p:sp>
      <p:sp>
        <p:nvSpPr>
          <p:cNvPr id="159" name="Oval 158">
            <a:extLst>
              <a:ext uri="{FF2B5EF4-FFF2-40B4-BE49-F238E27FC236}">
                <a16:creationId xmlns:a16="http://schemas.microsoft.com/office/drawing/2014/main" id="{4A56B137-6FF8-4228-AD1F-89C9E96D8A6E}"/>
              </a:ext>
            </a:extLst>
          </p:cNvPr>
          <p:cNvSpPr/>
          <p:nvPr/>
        </p:nvSpPr>
        <p:spPr bwMode="auto">
          <a:xfrm rot="9206873">
            <a:off x="6622930" y="5416304"/>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2798EFAE-C6FC-4DB6-8674-64C82283BEE8}"/>
              </a:ext>
            </a:extLst>
          </p:cNvPr>
          <p:cNvSpPr/>
          <p:nvPr/>
        </p:nvSpPr>
        <p:spPr bwMode="auto">
          <a:xfrm>
            <a:off x="6524092" y="5006379"/>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S.Africa</a:t>
            </a:r>
            <a:r>
              <a:rPr lang="en-US" sz="882" b="1" kern="0" baseline="30000" dirty="0">
                <a:solidFill>
                  <a:srgbClr val="5B9BD5"/>
                </a:solidFill>
                <a:latin typeface="Segoe UI"/>
                <a:ea typeface="Segoe UI" panose="020B0502040204020203" pitchFamily="34" charset="0"/>
                <a:cs typeface="Segoe UI" panose="020B0502040204020203" pitchFamily="34" charset="0"/>
              </a:rPr>
              <a:t>4</a:t>
            </a:r>
            <a:r>
              <a:rPr lang="en-US" sz="882" b="1" kern="0" dirty="0">
                <a:solidFill>
                  <a:srgbClr val="5B9BD5"/>
                </a:solidFill>
                <a:latin typeface="Segoe UI"/>
                <a:ea typeface="Segoe UI" panose="020B0502040204020203" pitchFamily="34" charset="0"/>
                <a:cs typeface="Segoe UI" panose="020B0502040204020203" pitchFamily="34" charset="0"/>
              </a:rPr>
              <a:t> </a:t>
            </a:r>
          </a:p>
          <a:p>
            <a:pPr algn="ctr" defTabSz="1193867"/>
            <a:r>
              <a:rPr lang="en-US" sz="600" b="1" kern="0" dirty="0">
                <a:solidFill>
                  <a:srgbClr val="5B9BD5"/>
                </a:solidFill>
                <a:latin typeface="Segoe UI"/>
                <a:ea typeface="Segoe UI" panose="020B0502040204020203" pitchFamily="34" charset="0"/>
                <a:cs typeface="Segoe UI" panose="020B0502040204020203" pitchFamily="34" charset="0"/>
              </a:rPr>
              <a:t>Jo’Burg</a:t>
            </a:r>
          </a:p>
        </p:txBody>
      </p:sp>
      <p:sp>
        <p:nvSpPr>
          <p:cNvPr id="161" name="Oval 160">
            <a:extLst>
              <a:ext uri="{FF2B5EF4-FFF2-40B4-BE49-F238E27FC236}">
                <a16:creationId xmlns:a16="http://schemas.microsoft.com/office/drawing/2014/main" id="{F6573B44-01AC-4981-A97F-54052CEBC8DB}"/>
              </a:ext>
            </a:extLst>
          </p:cNvPr>
          <p:cNvSpPr/>
          <p:nvPr/>
        </p:nvSpPr>
        <p:spPr bwMode="auto">
          <a:xfrm rot="9297870">
            <a:off x="6728426" y="5323155"/>
            <a:ext cx="71704" cy="717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spcBef>
                <a:spcPct val="0"/>
              </a:spcBef>
              <a:spcAft>
                <a:spcPct val="0"/>
              </a:spcAft>
            </a:pPr>
            <a:endParaRPr lang="en-US" sz="2353" kern="0" dirty="0" err="1">
              <a:solidFill>
                <a:srgbClr val="5B9BD5"/>
              </a:solidFill>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BDD17BE6-FBE1-4BD3-A3E7-5A41C66CB31A}"/>
              </a:ext>
            </a:extLst>
          </p:cNvPr>
          <p:cNvSpPr/>
          <p:nvPr/>
        </p:nvSpPr>
        <p:spPr bwMode="auto">
          <a:xfrm>
            <a:off x="5843099" y="5105007"/>
            <a:ext cx="994522" cy="271477"/>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867"/>
            <a:r>
              <a:rPr lang="en-US" sz="882" b="1" kern="0" dirty="0">
                <a:solidFill>
                  <a:srgbClr val="5B9BD5"/>
                </a:solidFill>
                <a:latin typeface="Segoe UI"/>
                <a:ea typeface="Segoe UI" panose="020B0502040204020203" pitchFamily="34" charset="0"/>
                <a:cs typeface="Segoe UI" panose="020B0502040204020203" pitchFamily="34" charset="0"/>
              </a:rPr>
              <a:t>S.Africa</a:t>
            </a:r>
            <a:r>
              <a:rPr lang="en-US" sz="882" b="1" kern="0" baseline="30000" dirty="0">
                <a:solidFill>
                  <a:srgbClr val="5B9BD5"/>
                </a:solidFill>
                <a:latin typeface="Segoe UI"/>
                <a:ea typeface="Segoe UI" panose="020B0502040204020203" pitchFamily="34" charset="0"/>
                <a:cs typeface="Segoe UI" panose="020B0502040204020203" pitchFamily="34" charset="0"/>
              </a:rPr>
              <a:t>4</a:t>
            </a:r>
            <a:r>
              <a:rPr lang="en-US" sz="882" b="1" kern="0" dirty="0">
                <a:solidFill>
                  <a:srgbClr val="5B9BD5"/>
                </a:solidFill>
                <a:latin typeface="Segoe UI"/>
                <a:ea typeface="Segoe UI" panose="020B0502040204020203" pitchFamily="34" charset="0"/>
                <a:cs typeface="Segoe UI" panose="020B0502040204020203" pitchFamily="34" charset="0"/>
              </a:rPr>
              <a:t> </a:t>
            </a:r>
          </a:p>
          <a:p>
            <a:pPr algn="ctr" defTabSz="1193867"/>
            <a:r>
              <a:rPr lang="en-US" sz="600" b="1" kern="0" dirty="0">
                <a:solidFill>
                  <a:srgbClr val="5B9BD5"/>
                </a:solidFill>
                <a:latin typeface="Segoe UI"/>
                <a:ea typeface="Segoe UI" panose="020B0502040204020203" pitchFamily="34" charset="0"/>
                <a:cs typeface="Segoe UI" panose="020B0502040204020203" pitchFamily="34" charset="0"/>
              </a:rPr>
              <a:t>Cape Town</a:t>
            </a:r>
          </a:p>
        </p:txBody>
      </p:sp>
      <p:cxnSp>
        <p:nvCxnSpPr>
          <p:cNvPr id="163" name="Straight Connector 162">
            <a:extLst>
              <a:ext uri="{FF2B5EF4-FFF2-40B4-BE49-F238E27FC236}">
                <a16:creationId xmlns:a16="http://schemas.microsoft.com/office/drawing/2014/main" id="{48605AF0-1329-490A-B86A-F7098D69F6F5}"/>
              </a:ext>
            </a:extLst>
          </p:cNvPr>
          <p:cNvCxnSpPr>
            <a:cxnSpLocks/>
            <a:stCxn id="162" idx="2"/>
            <a:endCxn id="159" idx="5"/>
          </p:cNvCxnSpPr>
          <p:nvPr/>
        </p:nvCxnSpPr>
        <p:spPr>
          <a:xfrm>
            <a:off x="6340361" y="5376484"/>
            <a:ext cx="284412" cy="64327"/>
          </a:xfrm>
          <a:prstGeom prst="line">
            <a:avLst/>
          </a:prstGeom>
          <a:noFill/>
          <a:ln w="9525" cap="flat" cmpd="sng" algn="ctr">
            <a:solidFill>
              <a:schemeClr val="accent1"/>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3559D8E0-FCD9-4BA7-8710-BE7E3E517068}"/>
              </a:ext>
            </a:extLst>
          </p:cNvPr>
          <p:cNvCxnSpPr>
            <a:cxnSpLocks/>
            <a:stCxn id="161" idx="2"/>
            <a:endCxn id="160" idx="2"/>
          </p:cNvCxnSpPr>
          <p:nvPr/>
        </p:nvCxnSpPr>
        <p:spPr>
          <a:xfrm flipV="1">
            <a:off x="6796761" y="5277856"/>
            <a:ext cx="224592" cy="65980"/>
          </a:xfrm>
          <a:prstGeom prst="line">
            <a:avLst/>
          </a:prstGeom>
          <a:noFill/>
          <a:ln w="9525" cap="flat" cmpd="sng" algn="ctr">
            <a:solidFill>
              <a:schemeClr val="accent1"/>
            </a:solidFill>
            <a:prstDash val="solid"/>
            <a:headEnd type="none" w="med" len="med"/>
            <a:tailEnd type="none" w="med" len="med"/>
          </a:ln>
          <a:effectLst/>
        </p:spPr>
      </p:cxnSp>
    </p:spTree>
    <p:extLst>
      <p:ext uri="{BB962C8B-B14F-4D97-AF65-F5344CB8AC3E}">
        <p14:creationId xmlns:p14="http://schemas.microsoft.com/office/powerpoint/2010/main" val="894243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resources</a:t>
            </a:r>
          </a:p>
        </p:txBody>
      </p:sp>
      <p:sp>
        <p:nvSpPr>
          <p:cNvPr id="3" name="Text Placeholder 2"/>
          <p:cNvSpPr>
            <a:spLocks noGrp="1"/>
          </p:cNvSpPr>
          <p:nvPr>
            <p:ph type="body" sz="quarter" idx="10"/>
          </p:nvPr>
        </p:nvSpPr>
        <p:spPr>
          <a:xfrm>
            <a:off x="269240" y="1598480"/>
            <a:ext cx="11653523" cy="3416320"/>
          </a:xfrm>
        </p:spPr>
        <p:txBody>
          <a:bodyPr/>
          <a:lstStyle/>
          <a:p>
            <a:r>
              <a:rPr lang="en-GB" sz="2800" dirty="0">
                <a:hlinkClick r:id="rId2"/>
              </a:rPr>
              <a:t>azure.microsoft.com</a:t>
            </a:r>
            <a:r>
              <a:rPr lang="en-GB" sz="2800" dirty="0"/>
              <a:t> is your starting place</a:t>
            </a:r>
          </a:p>
          <a:p>
            <a:r>
              <a:rPr lang="en-GB" sz="2800" dirty="0">
                <a:hlinkClick r:id="rId3"/>
              </a:rPr>
              <a:t>azure.microsoft.com/free</a:t>
            </a:r>
            <a:r>
              <a:rPr lang="en-GB" sz="2800" dirty="0"/>
              <a:t> for your free trial</a:t>
            </a:r>
          </a:p>
          <a:p>
            <a:endParaRPr lang="en-GB" sz="2800" dirty="0"/>
          </a:p>
          <a:p>
            <a:r>
              <a:rPr lang="en-GB" sz="2800" dirty="0">
                <a:hlinkClick r:id="rId4"/>
              </a:rPr>
              <a:t>channel9.msdn.com/shows/</a:t>
            </a:r>
            <a:r>
              <a:rPr lang="en-GB" sz="2800" dirty="0" err="1">
                <a:hlinkClick r:id="rId4"/>
              </a:rPr>
              <a:t>Cloud+Cover</a:t>
            </a:r>
            <a:r>
              <a:rPr lang="en-GB" sz="2800" dirty="0"/>
              <a:t>  &amp;</a:t>
            </a:r>
          </a:p>
          <a:p>
            <a:r>
              <a:rPr lang="en-GB" sz="2800" dirty="0">
                <a:hlinkClick r:id="rId5"/>
              </a:rPr>
              <a:t>channel9.msdn.com/Shows/Azure-Friday</a:t>
            </a:r>
            <a:r>
              <a:rPr lang="en-GB" sz="2800" dirty="0"/>
              <a:t> for great videos</a:t>
            </a:r>
          </a:p>
          <a:p>
            <a:endParaRPr lang="en-GB" sz="2800" dirty="0"/>
          </a:p>
          <a:p>
            <a:r>
              <a:rPr lang="en-GB" sz="2800" dirty="0">
                <a:hlinkClick r:id="rId6"/>
              </a:rPr>
              <a:t>azure.microsoft.com/blog</a:t>
            </a:r>
            <a:r>
              <a:rPr lang="en-GB" sz="2800" dirty="0"/>
              <a:t> for latest news</a:t>
            </a:r>
          </a:p>
        </p:txBody>
      </p:sp>
    </p:spTree>
    <p:extLst>
      <p:ext uri="{BB962C8B-B14F-4D97-AF65-F5344CB8AC3E}">
        <p14:creationId xmlns:p14="http://schemas.microsoft.com/office/powerpoint/2010/main" val="402712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GB" dirty="0"/>
              <a:t>Thank you</a:t>
            </a: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165703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4122281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4951" y="221165"/>
            <a:ext cx="9914626" cy="6525569"/>
          </a:xfrm>
          <a:prstGeom prst="rect">
            <a:avLst/>
          </a:prstGeom>
        </p:spPr>
      </p:pic>
    </p:spTree>
    <p:extLst>
      <p:ext uri="{BB962C8B-B14F-4D97-AF65-F5344CB8AC3E}">
        <p14:creationId xmlns:p14="http://schemas.microsoft.com/office/powerpoint/2010/main" val="30763191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r>
              <a:rPr lang="en-GB" dirty="0"/>
              <a:t>Infrastructure as a Service</a:t>
            </a:r>
            <a:br>
              <a:rPr lang="en-GB" dirty="0"/>
            </a:br>
            <a:r>
              <a:rPr lang="en-GB" dirty="0"/>
              <a:t>IaaS</a:t>
            </a: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pic>
        <p:nvPicPr>
          <p:cNvPr id="10" name="Picture 9">
            <a:extLst>
              <a:ext uri="{FF2B5EF4-FFF2-40B4-BE49-F238E27FC236}">
                <a16:creationId xmlns:a16="http://schemas.microsoft.com/office/drawing/2014/main" id="{76D2EA56-52B8-4D8F-9556-02308D6D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039804" y="6129867"/>
            <a:ext cx="1680322" cy="360000"/>
          </a:xfrm>
          <a:prstGeom prst="rect">
            <a:avLst/>
          </a:prstGeom>
        </p:spPr>
      </p:pic>
    </p:spTree>
    <p:extLst>
      <p:ext uri="{BB962C8B-B14F-4D97-AF65-F5344CB8AC3E}">
        <p14:creationId xmlns:p14="http://schemas.microsoft.com/office/powerpoint/2010/main" val="258216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1" y="1262641"/>
            <a:ext cx="6766980" cy="5631913"/>
          </a:xfrm>
          <a:prstGeom prst="rect">
            <a:avLst/>
          </a:prstGeom>
        </p:spPr>
      </p:pic>
      <p:pic>
        <p:nvPicPr>
          <p:cNvPr id="24" name="Picture 23"/>
          <p:cNvPicPr>
            <a:picLocks noChangeAspect="1"/>
          </p:cNvPicPr>
          <p:nvPr/>
        </p:nvPicPr>
        <p:blipFill>
          <a:blip r:embed="rId4"/>
          <a:stretch>
            <a:fillRect/>
          </a:stretch>
        </p:blipFill>
        <p:spPr>
          <a:xfrm>
            <a:off x="-149709" y="3729814"/>
            <a:ext cx="2290908" cy="3159041"/>
          </a:xfrm>
          <a:prstGeom prst="rect">
            <a:avLst/>
          </a:prstGeom>
        </p:spPr>
      </p:pic>
      <p:pic>
        <p:nvPicPr>
          <p:cNvPr id="23" name="Picture 22"/>
          <p:cNvPicPr>
            <a:picLocks noChangeAspect="1"/>
          </p:cNvPicPr>
          <p:nvPr/>
        </p:nvPicPr>
        <p:blipFill>
          <a:blip r:embed="rId5"/>
          <a:stretch>
            <a:fillRect/>
          </a:stretch>
        </p:blipFill>
        <p:spPr>
          <a:xfrm>
            <a:off x="1293958" y="2493841"/>
            <a:ext cx="2018584" cy="4405859"/>
          </a:xfrm>
          <a:prstGeom prst="rect">
            <a:avLst/>
          </a:prstGeom>
        </p:spPr>
      </p:pic>
      <p:pic>
        <p:nvPicPr>
          <p:cNvPr id="25" name="Picture 24"/>
          <p:cNvPicPr>
            <a:picLocks noChangeAspect="1"/>
          </p:cNvPicPr>
          <p:nvPr/>
        </p:nvPicPr>
        <p:blipFill>
          <a:blip r:embed="rId6"/>
          <a:stretch>
            <a:fillRect/>
          </a:stretch>
        </p:blipFill>
        <p:spPr>
          <a:xfrm>
            <a:off x="33250" y="3099976"/>
            <a:ext cx="1752343" cy="3842294"/>
          </a:xfrm>
          <a:prstGeom prst="rect">
            <a:avLst/>
          </a:prstGeom>
        </p:spPr>
      </p:pic>
      <p:sp>
        <p:nvSpPr>
          <p:cNvPr id="3" name="Rectangle 2"/>
          <p:cNvSpPr/>
          <p:nvPr/>
        </p:nvSpPr>
        <p:spPr bwMode="auto">
          <a:xfrm>
            <a:off x="1" y="-27372"/>
            <a:ext cx="12192000" cy="6901453"/>
          </a:xfrm>
          <a:prstGeom prst="rect">
            <a:avLst/>
          </a:prstGeom>
          <a:solidFill>
            <a:srgbClr val="5C2D91">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0" name="Picture 29"/>
          <p:cNvPicPr>
            <a:picLocks noChangeAspect="1"/>
          </p:cNvPicPr>
          <p:nvPr/>
        </p:nvPicPr>
        <p:blipFill>
          <a:blip r:embed="rId7"/>
          <a:stretch>
            <a:fillRect/>
          </a:stretch>
        </p:blipFill>
        <p:spPr>
          <a:xfrm>
            <a:off x="6320106" y="1130478"/>
            <a:ext cx="3257820" cy="1867914"/>
          </a:xfrm>
          <a:prstGeom prst="rect">
            <a:avLst/>
          </a:prstGeom>
        </p:spPr>
      </p:pic>
      <p:sp>
        <p:nvSpPr>
          <p:cNvPr id="48" name="Title 1"/>
          <p:cNvSpPr txBox="1">
            <a:spLocks/>
          </p:cNvSpPr>
          <p:nvPr/>
        </p:nvSpPr>
        <p:spPr>
          <a:xfrm>
            <a:off x="7216761" y="2021437"/>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b="1" dirty="0">
                <a:solidFill>
                  <a:schemeClr val="accent2"/>
                </a:solidFill>
              </a:rPr>
              <a:t>Azure</a:t>
            </a:r>
          </a:p>
        </p:txBody>
      </p:sp>
      <p:sp>
        <p:nvSpPr>
          <p:cNvPr id="17" name="Bent Arrow 16"/>
          <p:cNvSpPr/>
          <p:nvPr/>
        </p:nvSpPr>
        <p:spPr bwMode="auto">
          <a:xfrm rot="16200000" flipV="1">
            <a:off x="6017065" y="3999537"/>
            <a:ext cx="3267101" cy="1372893"/>
          </a:xfrm>
          <a:prstGeom prst="bentArrow">
            <a:avLst>
              <a:gd name="adj1" fmla="val 25000"/>
              <a:gd name="adj2" fmla="val 23139"/>
              <a:gd name="adj3" fmla="val 28020"/>
              <a:gd name="adj4" fmla="val 43750"/>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txBox="1">
            <a:spLocks/>
          </p:cNvSpPr>
          <p:nvPr/>
        </p:nvSpPr>
        <p:spPr>
          <a:xfrm>
            <a:off x="3940475" y="4798635"/>
            <a:ext cx="4112518" cy="789707"/>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sz="2745" dirty="0">
                <a:solidFill>
                  <a:srgbClr val="FFFFFF"/>
                </a:solidFill>
                <a:latin typeface="Segoe UI"/>
              </a:rPr>
              <a:t>On-Premises Datacenter</a:t>
            </a:r>
          </a:p>
        </p:txBody>
      </p:sp>
      <p:grpSp>
        <p:nvGrpSpPr>
          <p:cNvPr id="29" name="Group 28"/>
          <p:cNvGrpSpPr/>
          <p:nvPr/>
        </p:nvGrpSpPr>
        <p:grpSpPr>
          <a:xfrm>
            <a:off x="614189" y="1833339"/>
            <a:ext cx="6400714" cy="5145402"/>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000" b="1" dirty="0">
                <a:gradFill>
                  <a:gsLst>
                    <a:gs pos="1250">
                      <a:srgbClr val="FFFFFF"/>
                    </a:gs>
                    <a:gs pos="100000">
                      <a:srgbClr val="FFFFFF"/>
                    </a:gs>
                  </a:gsLst>
                  <a:lin ang="5400000" scaled="0"/>
                </a:gradFill>
              </a:rPr>
              <a:t>The Hybrid Datacenter</a:t>
            </a:r>
          </a:p>
        </p:txBody>
      </p:sp>
      <p:sp>
        <p:nvSpPr>
          <p:cNvPr id="20" name="Content Placeholder 2"/>
          <p:cNvSpPr txBox="1">
            <a:spLocks/>
          </p:cNvSpPr>
          <p:nvPr/>
        </p:nvSpPr>
        <p:spPr>
          <a:xfrm>
            <a:off x="2646475" y="4255016"/>
            <a:ext cx="4316261" cy="837295"/>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8761" y="3271815"/>
            <a:ext cx="4773544" cy="83729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8" name="Content Placeholder 2"/>
          <p:cNvSpPr txBox="1">
            <a:spLocks/>
          </p:cNvSpPr>
          <p:nvPr/>
        </p:nvSpPr>
        <p:spPr>
          <a:xfrm>
            <a:off x="8337063" y="3743016"/>
            <a:ext cx="3689095" cy="311498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r>
              <a:rPr lang="en-US" dirty="0">
                <a:gradFill>
                  <a:gsLst>
                    <a:gs pos="0">
                      <a:srgbClr val="7FBA00">
                        <a:lumMod val="5000"/>
                        <a:lumOff val="95000"/>
                      </a:srgbClr>
                    </a:gs>
                    <a:gs pos="100000">
                      <a:srgbClr val="FFFFFF"/>
                    </a:gs>
                  </a:gsLst>
                  <a:lin ang="5400000" scaled="1"/>
                </a:gradFill>
              </a:rPr>
              <a:t>Scale</a:t>
            </a:r>
          </a:p>
          <a:p>
            <a:pPr marL="0" indent="0" algn="r" defTabSz="914225">
              <a:buNone/>
              <a:defRPr/>
            </a:pPr>
            <a:r>
              <a:rPr lang="en-US" dirty="0">
                <a:gradFill>
                  <a:gsLst>
                    <a:gs pos="0">
                      <a:srgbClr val="7FBA00">
                        <a:lumMod val="5000"/>
                        <a:lumOff val="95000"/>
                      </a:srgbClr>
                    </a:gs>
                    <a:gs pos="100000">
                      <a:srgbClr val="FFFFFF"/>
                    </a:gs>
                  </a:gsLst>
                  <a:lin ang="5400000" scaled="1"/>
                </a:gradFill>
              </a:rPr>
              <a:t>Pay for what you use</a:t>
            </a:r>
          </a:p>
          <a:p>
            <a:pPr marL="0" indent="0" algn="r" defTabSz="914225">
              <a:buNone/>
              <a:defRPr/>
            </a:pPr>
            <a:r>
              <a:rPr lang="en-US" dirty="0">
                <a:gradFill>
                  <a:gsLst>
                    <a:gs pos="0">
                      <a:srgbClr val="7FBA00">
                        <a:lumMod val="5000"/>
                        <a:lumOff val="95000"/>
                      </a:srgbClr>
                    </a:gs>
                    <a:gs pos="100000">
                      <a:srgbClr val="FFFFFF"/>
                    </a:gs>
                  </a:gsLst>
                  <a:lin ang="5400000" scaled="1"/>
                </a:gradFill>
              </a:rPr>
              <a:t>Simple Dev / Test</a:t>
            </a:r>
          </a:p>
          <a:p>
            <a:pPr marL="0" indent="0" algn="r" defTabSz="914225">
              <a:buNone/>
              <a:defRPr/>
            </a:pPr>
            <a:r>
              <a:rPr lang="en-US" dirty="0">
                <a:gradFill>
                  <a:gsLst>
                    <a:gs pos="0">
                      <a:srgbClr val="7FBA00">
                        <a:lumMod val="5000"/>
                        <a:lumOff val="95000"/>
                      </a:srgbClr>
                    </a:gs>
                    <a:gs pos="100000">
                      <a:srgbClr val="FFFFFF"/>
                    </a:gs>
                  </a:gsLst>
                  <a:lin ang="5400000" scaled="1"/>
                </a:gradFill>
              </a:rPr>
              <a:t>Fast Provisioning</a:t>
            </a:r>
          </a:p>
          <a:p>
            <a:pPr marL="0" indent="0" algn="r" defTabSz="914225">
              <a:buNone/>
              <a:defRPr/>
            </a:pPr>
            <a:r>
              <a:rPr lang="en-US" dirty="0">
                <a:gradFill>
                  <a:gsLst>
                    <a:gs pos="0">
                      <a:srgbClr val="7FBA00">
                        <a:lumMod val="5000"/>
                        <a:lumOff val="95000"/>
                      </a:srgbClr>
                    </a:gs>
                    <a:gs pos="100000">
                      <a:srgbClr val="FFFFFF"/>
                    </a:gs>
                  </a:gsLst>
                  <a:lin ang="5400000" scaled="1"/>
                </a:gradFill>
              </a:rPr>
              <a:t>Integrated Operations</a:t>
            </a:r>
          </a:p>
          <a:p>
            <a:pPr marL="0" indent="0" algn="r" defTabSz="914225">
              <a:buNone/>
              <a:defRPr/>
            </a:pPr>
            <a:r>
              <a:rPr lang="en-US" dirty="0">
                <a:gradFill>
                  <a:gsLst>
                    <a:gs pos="0">
                      <a:srgbClr val="7FBA00">
                        <a:lumMod val="5000"/>
                        <a:lumOff val="95000"/>
                      </a:srgbClr>
                    </a:gs>
                    <a:gs pos="100000">
                      <a:srgbClr val="FFFFFF"/>
                    </a:gs>
                  </a:gsLst>
                  <a:lin ang="5400000" scaled="1"/>
                </a:gradFill>
              </a:rPr>
              <a:t>Automate</a:t>
            </a:r>
          </a:p>
        </p:txBody>
      </p:sp>
    </p:spTree>
    <p:extLst>
      <p:ext uri="{BB962C8B-B14F-4D97-AF65-F5344CB8AC3E}">
        <p14:creationId xmlns:p14="http://schemas.microsoft.com/office/powerpoint/2010/main" val="37992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idx="4294967295"/>
          </p:nvPr>
        </p:nvSpPr>
        <p:spPr>
          <a:xfrm>
            <a:off x="536575" y="288925"/>
            <a:ext cx="11655425" cy="900113"/>
          </a:xfrm>
        </p:spPr>
        <p:txBody>
          <a:bodyPr/>
          <a:lstStyle/>
          <a:p>
            <a:r>
              <a:rPr lang="en-US" spc="-102" dirty="0">
                <a:gradFill>
                  <a:gsLst>
                    <a:gs pos="1250">
                      <a:srgbClr val="FFFFFF"/>
                    </a:gs>
                    <a:gs pos="100000">
                      <a:srgbClr val="FFFFFF"/>
                    </a:gs>
                  </a:gsLst>
                  <a:lin ang="5400000" scaled="0"/>
                </a:gradFill>
              </a:rPr>
              <a:t>IaaS</a:t>
            </a:r>
          </a:p>
        </p:txBody>
      </p: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tx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84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Networking</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15" y="1189176"/>
            <a:ext cx="4127712" cy="53279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466" y="1189176"/>
            <a:ext cx="4356324" cy="4997707"/>
          </a:xfrm>
          <a:prstGeom prst="rect">
            <a:avLst/>
          </a:prstGeom>
        </p:spPr>
      </p:pic>
      <p:cxnSp>
        <p:nvCxnSpPr>
          <p:cNvPr id="5" name="Straight Connector 4"/>
          <p:cNvCxnSpPr/>
          <p:nvPr/>
        </p:nvCxnSpPr>
        <p:spPr>
          <a:xfrm>
            <a:off x="6126231"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p:cNvSpPr txBox="1"/>
          <p:nvPr/>
        </p:nvSpPr>
        <p:spPr>
          <a:xfrm rot="16200000">
            <a:off x="4744092" y="3539206"/>
            <a:ext cx="1928220" cy="627864"/>
          </a:xfrm>
          <a:prstGeom prst="rect">
            <a:avLst/>
          </a:prstGeom>
          <a:solidFill>
            <a:srgbClr val="00188F"/>
          </a:solidFill>
        </p:spPr>
        <p:style>
          <a:lnRef idx="3">
            <a:schemeClr val="lt1"/>
          </a:lnRef>
          <a:fillRef idx="1">
            <a:schemeClr val="accent1"/>
          </a:fillRef>
          <a:effectRef idx="1">
            <a:schemeClr val="accent1"/>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On Premise</a:t>
            </a:r>
          </a:p>
        </p:txBody>
      </p:sp>
      <p:sp>
        <p:nvSpPr>
          <p:cNvPr id="7" name="TextBox 6"/>
          <p:cNvSpPr txBox="1"/>
          <p:nvPr/>
        </p:nvSpPr>
        <p:spPr>
          <a:xfrm rot="16200000">
            <a:off x="5971284" y="3539206"/>
            <a:ext cx="1145955" cy="627864"/>
          </a:xfrm>
          <a:prstGeom prst="rect">
            <a:avLst/>
          </a:prstGeom>
          <a:solidFill>
            <a:srgbClr val="0078D7"/>
          </a:solidFill>
        </p:spPr>
        <p:style>
          <a:lnRef idx="3">
            <a:schemeClr val="lt1"/>
          </a:lnRef>
          <a:fillRef idx="1">
            <a:schemeClr val="accent6"/>
          </a:fillRef>
          <a:effectRef idx="1">
            <a:schemeClr val="accent6"/>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Azure</a:t>
            </a:r>
          </a:p>
        </p:txBody>
      </p:sp>
    </p:spTree>
    <p:extLst>
      <p:ext uri="{BB962C8B-B14F-4D97-AF65-F5344CB8AC3E}">
        <p14:creationId xmlns:p14="http://schemas.microsoft.com/office/powerpoint/2010/main" val="1632173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1690</Words>
  <Application>Microsoft Office PowerPoint</Application>
  <PresentationFormat>Widescreen</PresentationFormat>
  <Paragraphs>278</Paragraphs>
  <Slides>42</Slides>
  <Notes>17</Notes>
  <HiddenSlides>15</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0" baseType="lpstr">
      <vt:lpstr>Arial</vt:lpstr>
      <vt:lpstr>Calibri</vt:lpstr>
      <vt:lpstr>Consolas</vt:lpstr>
      <vt:lpstr>Segoe UI</vt:lpstr>
      <vt:lpstr>Segoe UI Light</vt:lpstr>
      <vt:lpstr>Wingdings</vt:lpstr>
      <vt:lpstr>WHITE TEMPLATE</vt:lpstr>
      <vt:lpstr>think-cell Slide</vt:lpstr>
      <vt:lpstr>Microsoft Azure Webinar Series  Getting Started with Azure</vt:lpstr>
      <vt:lpstr>Why the Cloud?</vt:lpstr>
      <vt:lpstr>PowerPoint Presentation</vt:lpstr>
      <vt:lpstr>Microsoft Azure Locations</vt:lpstr>
      <vt:lpstr>PowerPoint Presentation</vt:lpstr>
      <vt:lpstr>Infrastructure as a Service IaaS</vt:lpstr>
      <vt:lpstr>PowerPoint Presentation</vt:lpstr>
      <vt:lpstr>IaaS</vt:lpstr>
      <vt:lpstr>Networking</vt:lpstr>
      <vt:lpstr>Networking</vt:lpstr>
      <vt:lpstr>Compute Family + (Version) + Size</vt:lpstr>
      <vt:lpstr>Compute Families Examples</vt:lpstr>
      <vt:lpstr>Storage and Virtual Machines</vt:lpstr>
      <vt:lpstr>Availability &amp; Scaling</vt:lpstr>
      <vt:lpstr>Platform as a Service PaaS</vt:lpstr>
      <vt:lpstr>Platform as a Service</vt:lpstr>
      <vt:lpstr>Code</vt:lpstr>
      <vt:lpstr>Azure Functions</vt:lpstr>
      <vt:lpstr>Data</vt:lpstr>
      <vt:lpstr>SQL Database</vt:lpstr>
      <vt:lpstr>Azure Cosmos DB</vt:lpstr>
      <vt:lpstr>IoT</vt:lpstr>
      <vt:lpstr>Azure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Useful resources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2017-06-29T09:40:25Z</dcterms:created>
  <dcterms:modified xsi:type="dcterms:W3CDTF">2017-06-29T09:42:59Z</dcterms:modified>
</cp:coreProperties>
</file>